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13"/>
  </p:notesMasterIdLst>
  <p:handoutMasterIdLst>
    <p:handoutMasterId r:id="rId14"/>
  </p:handoutMasterIdLst>
  <p:sldIdLst>
    <p:sldId id="256" r:id="rId6"/>
    <p:sldId id="257" r:id="rId7"/>
    <p:sldId id="258" r:id="rId8"/>
    <p:sldId id="259" r:id="rId9"/>
    <p:sldId id="260" r:id="rId10"/>
    <p:sldId id="261" r:id="rId11"/>
    <p:sldId id="262" r:id="rId12"/>
  </p:sldIdLst>
  <p:sldSz cx="10080625" cy="7559675"/>
  <p:notesSz cx="7559675" cy="10691813"/>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4" d="100"/>
          <a:sy n="74" d="100"/>
        </p:scale>
        <p:origin x="1498"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Symbol zastępczy nagłówka 1">
            <a:extLst>
              <a:ext uri="{FF2B5EF4-FFF2-40B4-BE49-F238E27FC236}">
                <a16:creationId xmlns:a16="http://schemas.microsoft.com/office/drawing/2014/main" id="{2217D663-7BF5-4965-9A98-52C1E619DC02}"/>
              </a:ext>
            </a:extLst>
          </p:cNvPr>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noAutofit/>
          </a:bodyPr>
          <a:lstStyle/>
          <a:p>
            <a:pPr marL="0" marR="0" lvl="0" indent="0" rtl="0" hangingPunct="0">
              <a:lnSpc>
                <a:spcPct val="100000"/>
              </a:lnSpc>
              <a:spcBef>
                <a:spcPts val="0"/>
              </a:spcBef>
              <a:spcAft>
                <a:spcPts val="0"/>
              </a:spcAft>
              <a:buNone/>
              <a:tabLst/>
              <a:defRPr sz="1400"/>
            </a:pPr>
            <a:endParaRPr lang="pl-PL" sz="1400" b="0" i="0" u="none" strike="noStrike" kern="1200" cap="none">
              <a:ln>
                <a:noFill/>
              </a:ln>
              <a:latin typeface="Liberation Sans" pitchFamily="18"/>
              <a:ea typeface="Segoe UI" pitchFamily="2"/>
              <a:cs typeface="Tahoma" pitchFamily="2"/>
            </a:endParaRPr>
          </a:p>
        </p:txBody>
      </p:sp>
      <p:sp>
        <p:nvSpPr>
          <p:cNvPr id="3" name="Symbol zastępczy daty 2">
            <a:extLst>
              <a:ext uri="{FF2B5EF4-FFF2-40B4-BE49-F238E27FC236}">
                <a16:creationId xmlns:a16="http://schemas.microsoft.com/office/drawing/2014/main" id="{0C9C3947-81D1-4FE6-AF1A-E9B8E0EF152D}"/>
              </a:ext>
            </a:extLst>
          </p:cNvPr>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noAutofit/>
          </a:bodyPr>
          <a:lstStyle/>
          <a:p>
            <a:pPr marL="0" marR="0" lvl="0" indent="0" algn="r" rtl="0" hangingPunct="0">
              <a:lnSpc>
                <a:spcPct val="100000"/>
              </a:lnSpc>
              <a:spcBef>
                <a:spcPts val="0"/>
              </a:spcBef>
              <a:spcAft>
                <a:spcPts val="0"/>
              </a:spcAft>
              <a:buNone/>
              <a:tabLst/>
              <a:defRPr sz="1400"/>
            </a:pPr>
            <a:endParaRPr lang="pl-PL" sz="1400" b="0" i="0" u="none" strike="noStrike" kern="1200" cap="none">
              <a:ln>
                <a:noFill/>
              </a:ln>
              <a:latin typeface="Liberation Sans" pitchFamily="18"/>
              <a:ea typeface="Segoe UI" pitchFamily="2"/>
              <a:cs typeface="Tahoma" pitchFamily="2"/>
            </a:endParaRPr>
          </a:p>
        </p:txBody>
      </p:sp>
      <p:sp>
        <p:nvSpPr>
          <p:cNvPr id="4" name="Symbol zastępczy stopki 3">
            <a:extLst>
              <a:ext uri="{FF2B5EF4-FFF2-40B4-BE49-F238E27FC236}">
                <a16:creationId xmlns:a16="http://schemas.microsoft.com/office/drawing/2014/main" id="{B0396336-6F7F-4160-AEE4-32C31EED4AAD}"/>
              </a:ext>
            </a:extLst>
          </p:cNvPr>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noAutofit/>
          </a:bodyPr>
          <a:lstStyle/>
          <a:p>
            <a:pPr marL="0" marR="0" lvl="0" indent="0" rtl="0" hangingPunct="0">
              <a:lnSpc>
                <a:spcPct val="100000"/>
              </a:lnSpc>
              <a:spcBef>
                <a:spcPts val="0"/>
              </a:spcBef>
              <a:spcAft>
                <a:spcPts val="0"/>
              </a:spcAft>
              <a:buNone/>
              <a:tabLst/>
              <a:defRPr sz="1400"/>
            </a:pPr>
            <a:endParaRPr lang="pl-PL" sz="1400" b="0" i="0" u="none" strike="noStrike" kern="1200" cap="none">
              <a:ln>
                <a:noFill/>
              </a:ln>
              <a:latin typeface="Liberation Sans" pitchFamily="18"/>
              <a:ea typeface="Segoe UI" pitchFamily="2"/>
              <a:cs typeface="Tahoma" pitchFamily="2"/>
            </a:endParaRPr>
          </a:p>
        </p:txBody>
      </p:sp>
      <p:sp>
        <p:nvSpPr>
          <p:cNvPr id="5" name="Symbol zastępczy numeru slajdu 4">
            <a:extLst>
              <a:ext uri="{FF2B5EF4-FFF2-40B4-BE49-F238E27FC236}">
                <a16:creationId xmlns:a16="http://schemas.microsoft.com/office/drawing/2014/main" id="{DC15146A-7830-49A3-BCC0-A157025EB557}"/>
              </a:ext>
            </a:extLst>
          </p:cNvPr>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noAutofit/>
          </a:bodyPr>
          <a:lstStyle/>
          <a:p>
            <a:pPr marL="0" marR="0" lvl="0" indent="0" algn="r" rtl="0" hangingPunct="0">
              <a:lnSpc>
                <a:spcPct val="100000"/>
              </a:lnSpc>
              <a:spcBef>
                <a:spcPts val="0"/>
              </a:spcBef>
              <a:spcAft>
                <a:spcPts val="0"/>
              </a:spcAft>
              <a:buNone/>
              <a:tabLst/>
              <a:defRPr sz="1400"/>
            </a:pPr>
            <a:fld id="{940E2F6A-84DF-40AE-BA02-C50FAC34A700}" type="slidenum">
              <a:t>‹#›</a:t>
            </a:fld>
            <a:endParaRPr lang="pl-PL" sz="1400" b="0" i="0" u="none" strike="noStrike" kern="1200" cap="none">
              <a:ln>
                <a:noFill/>
              </a:ln>
              <a:latin typeface="Liberation Sans" pitchFamily="18"/>
              <a:ea typeface="Segoe UI" pitchFamily="2"/>
              <a:cs typeface="Tahoma" pitchFamily="2"/>
            </a:endParaRPr>
          </a:p>
        </p:txBody>
      </p:sp>
    </p:spTree>
    <p:extLst>
      <p:ext uri="{BB962C8B-B14F-4D97-AF65-F5344CB8AC3E}">
        <p14:creationId xmlns:p14="http://schemas.microsoft.com/office/powerpoint/2010/main" val="4122676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199D3DB3-39B0-40CC-8975-1ED69129C5C8}"/>
              </a:ext>
            </a:extLst>
          </p:cNvPr>
          <p:cNvSpPr>
            <a:spLocks noGrp="1" noRot="1" noChangeAspect="1"/>
          </p:cNvSpPr>
          <p:nvPr>
            <p:ph type="sldImg" idx="2"/>
          </p:nvPr>
        </p:nvSpPr>
        <p:spPr>
          <a:xfrm>
            <a:off x="1107000" y="812520"/>
            <a:ext cx="5345280" cy="4008959"/>
          </a:xfrm>
          <a:prstGeom prst="rect">
            <a:avLst/>
          </a:prstGeom>
          <a:noFill/>
          <a:ln>
            <a:noFill/>
            <a:prstDash val="solid"/>
          </a:ln>
        </p:spPr>
      </p:sp>
      <p:sp>
        <p:nvSpPr>
          <p:cNvPr id="3" name="Symbol zastępczy notatek 2">
            <a:extLst>
              <a:ext uri="{FF2B5EF4-FFF2-40B4-BE49-F238E27FC236}">
                <a16:creationId xmlns:a16="http://schemas.microsoft.com/office/drawing/2014/main" id="{6CA3EA79-A065-4198-8FF1-9448E40E31C0}"/>
              </a:ext>
            </a:extLst>
          </p:cNvPr>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pl-PL"/>
          </a:p>
        </p:txBody>
      </p:sp>
      <p:sp>
        <p:nvSpPr>
          <p:cNvPr id="4" name="Symbol zastępczy nagłówka 3">
            <a:extLst>
              <a:ext uri="{FF2B5EF4-FFF2-40B4-BE49-F238E27FC236}">
                <a16:creationId xmlns:a16="http://schemas.microsoft.com/office/drawing/2014/main" id="{2E4EF39C-B99F-4C2B-A695-3353A64F029B}"/>
              </a:ext>
            </a:extLst>
          </p:cNvPr>
          <p:cNvSpPr txBox="1">
            <a:spLocks noGrp="1"/>
          </p:cNvSpPr>
          <p:nvPr>
            <p:ph type="hdr" sz="quarter"/>
          </p:nvPr>
        </p:nvSpPr>
        <p:spPr>
          <a:xfrm>
            <a:off x="0" y="0"/>
            <a:ext cx="3280680" cy="534240"/>
          </a:xfrm>
          <a:prstGeom prst="rect">
            <a:avLst/>
          </a:prstGeom>
          <a:noFill/>
          <a:ln>
            <a:noFill/>
          </a:ln>
        </p:spPr>
        <p:txBody>
          <a:bodyPr vert="horz" lIns="0" tIns="0" rIns="0" bIns="0" anchorCtr="0">
            <a:noAutofit/>
          </a:bodyPr>
          <a:lstStyle>
            <a:lvl1pPr lvl="0" rtl="0" hangingPunct="0">
              <a:buNone/>
              <a:tabLst/>
              <a:defRPr lang="pl-PL" sz="1400">
                <a:latin typeface="Liberation Sans" pitchFamily="18"/>
                <a:ea typeface="Segoe UI" pitchFamily="2"/>
                <a:cs typeface="Tahoma" pitchFamily="2"/>
              </a:defRPr>
            </a:lvl1pPr>
          </a:lstStyle>
          <a:p>
            <a:pPr lvl="0"/>
            <a:endParaRPr lang="pl-PL"/>
          </a:p>
        </p:txBody>
      </p:sp>
      <p:sp>
        <p:nvSpPr>
          <p:cNvPr id="5" name="Symbol zastępczy daty 4">
            <a:extLst>
              <a:ext uri="{FF2B5EF4-FFF2-40B4-BE49-F238E27FC236}">
                <a16:creationId xmlns:a16="http://schemas.microsoft.com/office/drawing/2014/main" id="{31633328-4F52-4D32-83AB-6CB5284F5373}"/>
              </a:ext>
            </a:extLst>
          </p:cNvPr>
          <p:cNvSpPr txBox="1">
            <a:spLocks noGrp="1"/>
          </p:cNvSpPr>
          <p:nvPr>
            <p:ph type="dt" idx="1"/>
          </p:nvPr>
        </p:nvSpPr>
        <p:spPr>
          <a:xfrm>
            <a:off x="4278960" y="0"/>
            <a:ext cx="3280680" cy="534240"/>
          </a:xfrm>
          <a:prstGeom prst="rect">
            <a:avLst/>
          </a:prstGeom>
          <a:noFill/>
          <a:ln>
            <a:noFill/>
          </a:ln>
        </p:spPr>
        <p:txBody>
          <a:bodyPr vert="horz" lIns="0" tIns="0" rIns="0" bIns="0" anchorCtr="0">
            <a:noAutofit/>
          </a:bodyPr>
          <a:lstStyle>
            <a:lvl1pPr lvl="0" algn="r" rtl="0" hangingPunct="0">
              <a:buNone/>
              <a:tabLst/>
              <a:defRPr lang="pl-PL" sz="1400">
                <a:latin typeface="Liberation Sans" pitchFamily="18"/>
                <a:ea typeface="Segoe UI" pitchFamily="2"/>
                <a:cs typeface="Tahoma" pitchFamily="2"/>
              </a:defRPr>
            </a:lvl1pPr>
          </a:lstStyle>
          <a:p>
            <a:pPr lvl="0"/>
            <a:endParaRPr lang="pl-PL"/>
          </a:p>
        </p:txBody>
      </p:sp>
      <p:sp>
        <p:nvSpPr>
          <p:cNvPr id="6" name="Symbol zastępczy stopki 5">
            <a:extLst>
              <a:ext uri="{FF2B5EF4-FFF2-40B4-BE49-F238E27FC236}">
                <a16:creationId xmlns:a16="http://schemas.microsoft.com/office/drawing/2014/main" id="{A611E6AF-6DA5-46A0-B0BD-7AD1D4A9D0B8}"/>
              </a:ext>
            </a:extLst>
          </p:cNvPr>
          <p:cNvSpPr txBox="1">
            <a:spLocks noGrp="1"/>
          </p:cNvSpPr>
          <p:nvPr>
            <p:ph type="ftr" sz="quarter" idx="4"/>
          </p:nvPr>
        </p:nvSpPr>
        <p:spPr>
          <a:xfrm>
            <a:off x="0" y="10157400"/>
            <a:ext cx="3280680" cy="534240"/>
          </a:xfrm>
          <a:prstGeom prst="rect">
            <a:avLst/>
          </a:prstGeom>
          <a:noFill/>
          <a:ln>
            <a:noFill/>
          </a:ln>
        </p:spPr>
        <p:txBody>
          <a:bodyPr vert="horz" lIns="0" tIns="0" rIns="0" bIns="0" anchor="b" anchorCtr="0">
            <a:noAutofit/>
          </a:bodyPr>
          <a:lstStyle>
            <a:lvl1pPr lvl="0" rtl="0" hangingPunct="0">
              <a:buNone/>
              <a:tabLst/>
              <a:defRPr lang="pl-PL" sz="1400">
                <a:latin typeface="Liberation Sans" pitchFamily="18"/>
                <a:ea typeface="Segoe UI" pitchFamily="2"/>
                <a:cs typeface="Tahoma" pitchFamily="2"/>
              </a:defRPr>
            </a:lvl1pPr>
          </a:lstStyle>
          <a:p>
            <a:pPr lvl="0"/>
            <a:endParaRPr lang="pl-PL"/>
          </a:p>
        </p:txBody>
      </p:sp>
      <p:sp>
        <p:nvSpPr>
          <p:cNvPr id="7" name="Symbol zastępczy numeru slajdu 6">
            <a:extLst>
              <a:ext uri="{FF2B5EF4-FFF2-40B4-BE49-F238E27FC236}">
                <a16:creationId xmlns:a16="http://schemas.microsoft.com/office/drawing/2014/main" id="{58C3CA8C-0598-4FF5-9256-80D18F6D580C}"/>
              </a:ext>
            </a:extLst>
          </p:cNvPr>
          <p:cNvSpPr txBox="1">
            <a:spLocks noGrp="1"/>
          </p:cNvSpPr>
          <p:nvPr>
            <p:ph type="sldNum" sz="quarter" idx="5"/>
          </p:nvPr>
        </p:nvSpPr>
        <p:spPr>
          <a:xfrm>
            <a:off x="4278960" y="10157400"/>
            <a:ext cx="3280680" cy="534240"/>
          </a:xfrm>
          <a:prstGeom prst="rect">
            <a:avLst/>
          </a:prstGeom>
          <a:noFill/>
          <a:ln>
            <a:noFill/>
          </a:ln>
        </p:spPr>
        <p:txBody>
          <a:bodyPr vert="horz" lIns="0" tIns="0" rIns="0" bIns="0" anchor="b" anchorCtr="0">
            <a:noAutofit/>
          </a:bodyPr>
          <a:lstStyle>
            <a:lvl1pPr lvl="0" algn="r" rtl="0" hangingPunct="0">
              <a:buNone/>
              <a:tabLst/>
              <a:defRPr lang="pl-PL" sz="1400">
                <a:latin typeface="Liberation Sans" pitchFamily="18"/>
                <a:ea typeface="Segoe UI" pitchFamily="2"/>
                <a:cs typeface="Tahoma" pitchFamily="2"/>
              </a:defRPr>
            </a:lvl1pPr>
          </a:lstStyle>
          <a:p>
            <a:pPr lvl="0"/>
            <a:fld id="{44F24136-E361-4F12-ACD3-C5E6DEA0631E}" type="slidenum">
              <a:t>‹#›</a:t>
            </a:fld>
            <a:endParaRPr lang="pl-PL"/>
          </a:p>
        </p:txBody>
      </p:sp>
    </p:spTree>
    <p:extLst>
      <p:ext uri="{BB962C8B-B14F-4D97-AF65-F5344CB8AC3E}">
        <p14:creationId xmlns:p14="http://schemas.microsoft.com/office/powerpoint/2010/main" val="173963092"/>
      </p:ext>
    </p:extLst>
  </p:cSld>
  <p:clrMap bg1="lt1" tx1="dk1" bg2="lt2" tx2="dk2" accent1="accent1" accent2="accent2" accent3="accent3" accent4="accent4" accent5="accent5" accent6="accent6" hlink="hlink" folHlink="folHlink"/>
  <p:notesStyle>
    <a:lvl1pPr marL="216000" marR="0" indent="-216000" rtl="0" hangingPunct="0">
      <a:tabLst/>
      <a:defRPr lang="pl-PL" sz="2000" b="0" i="0" u="none" strike="noStrike" kern="1200" cap="none">
        <a:ln>
          <a:noFill/>
        </a:ln>
        <a:latin typeface="Liberation Sans" pitchFamily="18"/>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a:extLst>
              <a:ext uri="{FF2B5EF4-FFF2-40B4-BE49-F238E27FC236}">
                <a16:creationId xmlns:a16="http://schemas.microsoft.com/office/drawing/2014/main" id="{58F5C773-DAE1-4E7C-8A82-493D00E16174}"/>
              </a:ext>
            </a:extLst>
          </p:cNvPr>
          <p:cNvSpPr txBox="1">
            <a:spLocks noGrp="1"/>
          </p:cNvSpPr>
          <p:nvPr>
            <p:ph type="sldNum" sz="quarter" idx="5"/>
          </p:nvPr>
        </p:nvSpPr>
        <p:spPr>
          <a:ln/>
        </p:spPr>
        <p:txBody>
          <a:bodyPr vert="horz" lIns="0" tIns="0" rIns="0" bIns="0" anchor="b" anchorCtr="0">
            <a:noAutofit/>
          </a:bodyPr>
          <a:lstStyle/>
          <a:p>
            <a:pPr lvl="0"/>
            <a:fld id="{2369C34E-9DCF-4A61-9D3F-3FA4FDDDFDB5}" type="slidenum">
              <a:t>1</a:t>
            </a:fld>
            <a:endParaRPr lang="pl-PL"/>
          </a:p>
        </p:txBody>
      </p:sp>
      <p:sp>
        <p:nvSpPr>
          <p:cNvPr id="2" name="Symbol zastępczy obrazu slajdu 1">
            <a:extLst>
              <a:ext uri="{FF2B5EF4-FFF2-40B4-BE49-F238E27FC236}">
                <a16:creationId xmlns:a16="http://schemas.microsoft.com/office/drawing/2014/main" id="{D1167234-08F1-4DDA-AD84-10F4C9C3248C}"/>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Symbol zastępczy notatek 2">
            <a:extLst>
              <a:ext uri="{FF2B5EF4-FFF2-40B4-BE49-F238E27FC236}">
                <a16:creationId xmlns:a16="http://schemas.microsoft.com/office/drawing/2014/main" id="{21124961-1282-470E-8F25-3544FCB15AFD}"/>
              </a:ext>
            </a:extLst>
          </p:cNvPr>
          <p:cNvSpPr txBox="1">
            <a:spLocks noGrp="1"/>
          </p:cNvSpPr>
          <p:nvPr>
            <p:ph type="body" sz="quarter" idx="1"/>
          </p:nvPr>
        </p:nvSpPr>
        <p:spPr/>
        <p:txBody>
          <a:bodyPr vert="horz">
            <a:spAutoFit/>
          </a:bodyPr>
          <a:lstStyle/>
          <a:p>
            <a:endParaRPr lang="pl-P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a:extLst>
              <a:ext uri="{FF2B5EF4-FFF2-40B4-BE49-F238E27FC236}">
                <a16:creationId xmlns:a16="http://schemas.microsoft.com/office/drawing/2014/main" id="{6948E8F4-080A-4C5B-87BD-C16A7607469E}"/>
              </a:ext>
            </a:extLst>
          </p:cNvPr>
          <p:cNvSpPr txBox="1">
            <a:spLocks noGrp="1"/>
          </p:cNvSpPr>
          <p:nvPr>
            <p:ph type="sldNum" sz="quarter" idx="5"/>
          </p:nvPr>
        </p:nvSpPr>
        <p:spPr>
          <a:ln/>
        </p:spPr>
        <p:txBody>
          <a:bodyPr vert="horz" lIns="0" tIns="0" rIns="0" bIns="0" anchor="b" anchorCtr="0">
            <a:noAutofit/>
          </a:bodyPr>
          <a:lstStyle/>
          <a:p>
            <a:pPr lvl="0"/>
            <a:fld id="{A8D3D01C-9AF4-40A8-A958-3F45DB4CD3C0}" type="slidenum">
              <a:t>2</a:t>
            </a:fld>
            <a:endParaRPr lang="pl-PL"/>
          </a:p>
        </p:txBody>
      </p:sp>
      <p:sp>
        <p:nvSpPr>
          <p:cNvPr id="2" name="Symbol zastępczy obrazu slajdu 1">
            <a:extLst>
              <a:ext uri="{FF2B5EF4-FFF2-40B4-BE49-F238E27FC236}">
                <a16:creationId xmlns:a16="http://schemas.microsoft.com/office/drawing/2014/main" id="{321B7902-04BA-4DAA-8B63-E0346C704713}"/>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Symbol zastępczy notatek 2">
            <a:extLst>
              <a:ext uri="{FF2B5EF4-FFF2-40B4-BE49-F238E27FC236}">
                <a16:creationId xmlns:a16="http://schemas.microsoft.com/office/drawing/2014/main" id="{392969D6-7425-443C-9950-0EA2127FAE40}"/>
              </a:ext>
            </a:extLst>
          </p:cNvPr>
          <p:cNvSpPr txBox="1">
            <a:spLocks noGrp="1"/>
          </p:cNvSpPr>
          <p:nvPr>
            <p:ph type="body" sz="quarter" idx="1"/>
          </p:nvPr>
        </p:nvSpPr>
        <p:spPr/>
        <p:txBody>
          <a:bodyPr vert="horz">
            <a:spAutoFit/>
          </a:bodyPr>
          <a:lstStyle/>
          <a:p>
            <a:endParaRPr lang="pl-P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a:extLst>
              <a:ext uri="{FF2B5EF4-FFF2-40B4-BE49-F238E27FC236}">
                <a16:creationId xmlns:a16="http://schemas.microsoft.com/office/drawing/2014/main" id="{D90254C7-15D2-4791-8377-C52079F2C656}"/>
              </a:ext>
            </a:extLst>
          </p:cNvPr>
          <p:cNvSpPr txBox="1">
            <a:spLocks noGrp="1"/>
          </p:cNvSpPr>
          <p:nvPr>
            <p:ph type="sldNum" sz="quarter" idx="5"/>
          </p:nvPr>
        </p:nvSpPr>
        <p:spPr>
          <a:ln/>
        </p:spPr>
        <p:txBody>
          <a:bodyPr vert="horz" lIns="0" tIns="0" rIns="0" bIns="0" anchor="b" anchorCtr="0">
            <a:noAutofit/>
          </a:bodyPr>
          <a:lstStyle/>
          <a:p>
            <a:pPr lvl="0"/>
            <a:fld id="{128F5360-1D2D-440E-B328-946430575A7B}" type="slidenum">
              <a:t>3</a:t>
            </a:fld>
            <a:endParaRPr lang="pl-PL"/>
          </a:p>
        </p:txBody>
      </p:sp>
      <p:sp>
        <p:nvSpPr>
          <p:cNvPr id="2" name="Symbol zastępczy obrazu slajdu 1">
            <a:extLst>
              <a:ext uri="{FF2B5EF4-FFF2-40B4-BE49-F238E27FC236}">
                <a16:creationId xmlns:a16="http://schemas.microsoft.com/office/drawing/2014/main" id="{6CE447E9-9A21-44A9-A53F-A5438123E2AB}"/>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Symbol zastępczy notatek 2">
            <a:extLst>
              <a:ext uri="{FF2B5EF4-FFF2-40B4-BE49-F238E27FC236}">
                <a16:creationId xmlns:a16="http://schemas.microsoft.com/office/drawing/2014/main" id="{BC0B50BF-0E97-4814-8534-0385978DB521}"/>
              </a:ext>
            </a:extLst>
          </p:cNvPr>
          <p:cNvSpPr txBox="1">
            <a:spLocks noGrp="1"/>
          </p:cNvSpPr>
          <p:nvPr>
            <p:ph type="body" sz="quarter" idx="1"/>
          </p:nvPr>
        </p:nvSpPr>
        <p:spPr/>
        <p:txBody>
          <a:bodyPr vert="horz"/>
          <a:lstStyle/>
          <a:p>
            <a:endParaRPr lang="pl-P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a:extLst>
              <a:ext uri="{FF2B5EF4-FFF2-40B4-BE49-F238E27FC236}">
                <a16:creationId xmlns:a16="http://schemas.microsoft.com/office/drawing/2014/main" id="{7C6C9209-A78F-46F7-B420-BEDF809039B6}"/>
              </a:ext>
            </a:extLst>
          </p:cNvPr>
          <p:cNvSpPr txBox="1">
            <a:spLocks noGrp="1"/>
          </p:cNvSpPr>
          <p:nvPr>
            <p:ph type="sldNum" sz="quarter" idx="5"/>
          </p:nvPr>
        </p:nvSpPr>
        <p:spPr>
          <a:ln/>
        </p:spPr>
        <p:txBody>
          <a:bodyPr vert="horz" lIns="0" tIns="0" rIns="0" bIns="0" anchor="b" anchorCtr="0">
            <a:noAutofit/>
          </a:bodyPr>
          <a:lstStyle/>
          <a:p>
            <a:pPr lvl="0"/>
            <a:fld id="{BE45CC8B-4FDD-45DA-A9E7-C65C876F9AD3}" type="slidenum">
              <a:t>4</a:t>
            </a:fld>
            <a:endParaRPr lang="pl-PL"/>
          </a:p>
        </p:txBody>
      </p:sp>
      <p:sp>
        <p:nvSpPr>
          <p:cNvPr id="2" name="Symbol zastępczy obrazu slajdu 1">
            <a:extLst>
              <a:ext uri="{FF2B5EF4-FFF2-40B4-BE49-F238E27FC236}">
                <a16:creationId xmlns:a16="http://schemas.microsoft.com/office/drawing/2014/main" id="{5A37E5A1-B1A7-433D-B1EE-C440D6154163}"/>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Symbol zastępczy notatek 2">
            <a:extLst>
              <a:ext uri="{FF2B5EF4-FFF2-40B4-BE49-F238E27FC236}">
                <a16:creationId xmlns:a16="http://schemas.microsoft.com/office/drawing/2014/main" id="{55530177-024E-49CC-934F-E61ECF1CAF31}"/>
              </a:ext>
            </a:extLst>
          </p:cNvPr>
          <p:cNvSpPr txBox="1">
            <a:spLocks noGrp="1"/>
          </p:cNvSpPr>
          <p:nvPr>
            <p:ph type="body" sz="quarter" idx="1"/>
          </p:nvPr>
        </p:nvSpPr>
        <p:spPr/>
        <p:txBody>
          <a:bodyPr vert="horz"/>
          <a:lstStyle/>
          <a:p>
            <a:endParaRPr lang="pl-P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a:extLst>
              <a:ext uri="{FF2B5EF4-FFF2-40B4-BE49-F238E27FC236}">
                <a16:creationId xmlns:a16="http://schemas.microsoft.com/office/drawing/2014/main" id="{D1701545-EC08-46DC-A7C2-562E865D8F1B}"/>
              </a:ext>
            </a:extLst>
          </p:cNvPr>
          <p:cNvSpPr txBox="1">
            <a:spLocks noGrp="1"/>
          </p:cNvSpPr>
          <p:nvPr>
            <p:ph type="sldNum" sz="quarter" idx="5"/>
          </p:nvPr>
        </p:nvSpPr>
        <p:spPr>
          <a:ln/>
        </p:spPr>
        <p:txBody>
          <a:bodyPr vert="horz" lIns="0" tIns="0" rIns="0" bIns="0" anchor="b" anchorCtr="0">
            <a:noAutofit/>
          </a:bodyPr>
          <a:lstStyle/>
          <a:p>
            <a:pPr lvl="0"/>
            <a:fld id="{8801BD43-51B6-44C4-95DE-195A68B42F6D}" type="slidenum">
              <a:t>5</a:t>
            </a:fld>
            <a:endParaRPr lang="pl-PL"/>
          </a:p>
        </p:txBody>
      </p:sp>
      <p:sp>
        <p:nvSpPr>
          <p:cNvPr id="2" name="Symbol zastępczy obrazu slajdu 1">
            <a:extLst>
              <a:ext uri="{FF2B5EF4-FFF2-40B4-BE49-F238E27FC236}">
                <a16:creationId xmlns:a16="http://schemas.microsoft.com/office/drawing/2014/main" id="{388B8C10-5592-48A6-B4F7-E3E12D417099}"/>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Symbol zastępczy notatek 2">
            <a:extLst>
              <a:ext uri="{FF2B5EF4-FFF2-40B4-BE49-F238E27FC236}">
                <a16:creationId xmlns:a16="http://schemas.microsoft.com/office/drawing/2014/main" id="{964BF14E-80D5-4938-AC9F-6CA79CE50F14}"/>
              </a:ext>
            </a:extLst>
          </p:cNvPr>
          <p:cNvSpPr txBox="1">
            <a:spLocks noGrp="1"/>
          </p:cNvSpPr>
          <p:nvPr>
            <p:ph type="body" sz="quarter" idx="1"/>
          </p:nvPr>
        </p:nvSpPr>
        <p:spPr/>
        <p:txBody>
          <a:bodyPr vert="horz"/>
          <a:lstStyle/>
          <a:p>
            <a:endParaRPr lang="pl-P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a:extLst>
              <a:ext uri="{FF2B5EF4-FFF2-40B4-BE49-F238E27FC236}">
                <a16:creationId xmlns:a16="http://schemas.microsoft.com/office/drawing/2014/main" id="{E762F681-3DCD-4B33-B39F-E17E7C0E6A50}"/>
              </a:ext>
            </a:extLst>
          </p:cNvPr>
          <p:cNvSpPr txBox="1">
            <a:spLocks noGrp="1"/>
          </p:cNvSpPr>
          <p:nvPr>
            <p:ph type="sldNum" sz="quarter" idx="5"/>
          </p:nvPr>
        </p:nvSpPr>
        <p:spPr>
          <a:ln/>
        </p:spPr>
        <p:txBody>
          <a:bodyPr vert="horz" lIns="0" tIns="0" rIns="0" bIns="0" anchor="b" anchorCtr="0">
            <a:noAutofit/>
          </a:bodyPr>
          <a:lstStyle/>
          <a:p>
            <a:pPr lvl="0"/>
            <a:fld id="{4C0332BC-9CFB-4E6A-9E38-756BBC240080}" type="slidenum">
              <a:t>6</a:t>
            </a:fld>
            <a:endParaRPr lang="pl-PL"/>
          </a:p>
        </p:txBody>
      </p:sp>
      <p:sp>
        <p:nvSpPr>
          <p:cNvPr id="2" name="Symbol zastępczy obrazu slajdu 1">
            <a:extLst>
              <a:ext uri="{FF2B5EF4-FFF2-40B4-BE49-F238E27FC236}">
                <a16:creationId xmlns:a16="http://schemas.microsoft.com/office/drawing/2014/main" id="{8666F296-5582-4444-90F4-54F1C2AD0715}"/>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Symbol zastępczy notatek 2">
            <a:extLst>
              <a:ext uri="{FF2B5EF4-FFF2-40B4-BE49-F238E27FC236}">
                <a16:creationId xmlns:a16="http://schemas.microsoft.com/office/drawing/2014/main" id="{C6435C55-BE49-453E-9AEC-B6F2FCB376A6}"/>
              </a:ext>
            </a:extLst>
          </p:cNvPr>
          <p:cNvSpPr txBox="1">
            <a:spLocks noGrp="1"/>
          </p:cNvSpPr>
          <p:nvPr>
            <p:ph type="body" sz="quarter" idx="1"/>
          </p:nvPr>
        </p:nvSpPr>
        <p:spPr/>
        <p:txBody>
          <a:bodyPr vert="horz"/>
          <a:lstStyle/>
          <a:p>
            <a:endParaRPr lang="pl-P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a:extLst>
              <a:ext uri="{FF2B5EF4-FFF2-40B4-BE49-F238E27FC236}">
                <a16:creationId xmlns:a16="http://schemas.microsoft.com/office/drawing/2014/main" id="{6A5488F6-3350-437A-8F09-53643B7421CD}"/>
              </a:ext>
            </a:extLst>
          </p:cNvPr>
          <p:cNvSpPr txBox="1">
            <a:spLocks noGrp="1"/>
          </p:cNvSpPr>
          <p:nvPr>
            <p:ph type="sldNum" sz="quarter" idx="5"/>
          </p:nvPr>
        </p:nvSpPr>
        <p:spPr>
          <a:ln/>
        </p:spPr>
        <p:txBody>
          <a:bodyPr vert="horz" lIns="0" tIns="0" rIns="0" bIns="0" anchor="b" anchorCtr="0">
            <a:noAutofit/>
          </a:bodyPr>
          <a:lstStyle/>
          <a:p>
            <a:pPr lvl="0"/>
            <a:fld id="{5CCB05B1-0A60-4977-8DA8-90C1A1A8C4BE}" type="slidenum">
              <a:t>7</a:t>
            </a:fld>
            <a:endParaRPr lang="pl-PL"/>
          </a:p>
        </p:txBody>
      </p:sp>
      <p:sp>
        <p:nvSpPr>
          <p:cNvPr id="2" name="Symbol zastępczy obrazu slajdu 1">
            <a:extLst>
              <a:ext uri="{FF2B5EF4-FFF2-40B4-BE49-F238E27FC236}">
                <a16:creationId xmlns:a16="http://schemas.microsoft.com/office/drawing/2014/main" id="{13EC9F6A-9F37-4919-8ACD-37AB1A0B4B1D}"/>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Symbol zastępczy notatek 2">
            <a:extLst>
              <a:ext uri="{FF2B5EF4-FFF2-40B4-BE49-F238E27FC236}">
                <a16:creationId xmlns:a16="http://schemas.microsoft.com/office/drawing/2014/main" id="{EC4321A1-56B0-4344-8D1B-883FDF51E1F2}"/>
              </a:ext>
            </a:extLst>
          </p:cNvPr>
          <p:cNvSpPr txBox="1">
            <a:spLocks noGrp="1"/>
          </p:cNvSpPr>
          <p:nvPr>
            <p:ph type="body" sz="quarter" idx="1"/>
          </p:nvPr>
        </p:nvSpPr>
        <p:spPr/>
        <p:txBody>
          <a:bodyPr vert="horz"/>
          <a:lstStyle/>
          <a:p>
            <a:endParaRPr lang="pl-P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7D63C07-F07D-4F2E-BC01-7B98EABC320F}"/>
              </a:ext>
            </a:extLst>
          </p:cNvPr>
          <p:cNvSpPr>
            <a:spLocks noGrp="1"/>
          </p:cNvSpPr>
          <p:nvPr>
            <p:ph type="ctrTitle"/>
          </p:nvPr>
        </p:nvSpPr>
        <p:spPr>
          <a:xfrm>
            <a:off x="1260475" y="1236663"/>
            <a:ext cx="7559675" cy="2632075"/>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E25B6DC5-0A88-4ED9-BA57-6B64707AE95F}"/>
              </a:ext>
            </a:extLst>
          </p:cNvPr>
          <p:cNvSpPr>
            <a:spLocks noGrp="1"/>
          </p:cNvSpPr>
          <p:nvPr>
            <p:ph type="subTitle" idx="1"/>
          </p:nvPr>
        </p:nvSpPr>
        <p:spPr>
          <a:xfrm>
            <a:off x="1260475" y="3970338"/>
            <a:ext cx="7559675"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799EE26B-1544-40E0-BC1D-75C4C1B82FD5}"/>
              </a:ext>
            </a:extLst>
          </p:cNvPr>
          <p:cNvSpPr>
            <a:spLocks noGrp="1"/>
          </p:cNvSpPr>
          <p:nvPr>
            <p:ph type="dt" sz="half" idx="10"/>
          </p:nvPr>
        </p:nvSpPr>
        <p:spPr/>
        <p:txBody>
          <a:bodyPr/>
          <a:lstStyle/>
          <a:p>
            <a:pPr lvl="0"/>
            <a:endParaRPr lang="pl-PL"/>
          </a:p>
        </p:txBody>
      </p:sp>
      <p:sp>
        <p:nvSpPr>
          <p:cNvPr id="5" name="Symbol zastępczy stopki 4">
            <a:extLst>
              <a:ext uri="{FF2B5EF4-FFF2-40B4-BE49-F238E27FC236}">
                <a16:creationId xmlns:a16="http://schemas.microsoft.com/office/drawing/2014/main" id="{BC5602FD-18AD-4FD9-99A8-DC6FD3E179A2}"/>
              </a:ext>
            </a:extLst>
          </p:cNvPr>
          <p:cNvSpPr>
            <a:spLocks noGrp="1"/>
          </p:cNvSpPr>
          <p:nvPr>
            <p:ph type="ftr" sz="quarter" idx="11"/>
          </p:nvPr>
        </p:nvSpPr>
        <p:spPr/>
        <p:txBody>
          <a:bodyPr/>
          <a:lstStyle/>
          <a:p>
            <a:pPr lvl="0"/>
            <a:endParaRPr lang="pl-PL"/>
          </a:p>
        </p:txBody>
      </p:sp>
      <p:sp>
        <p:nvSpPr>
          <p:cNvPr id="6" name="Symbol zastępczy numeru slajdu 5">
            <a:extLst>
              <a:ext uri="{FF2B5EF4-FFF2-40B4-BE49-F238E27FC236}">
                <a16:creationId xmlns:a16="http://schemas.microsoft.com/office/drawing/2014/main" id="{A18973C1-F851-43D2-BD01-0D0AAA573CF6}"/>
              </a:ext>
            </a:extLst>
          </p:cNvPr>
          <p:cNvSpPr>
            <a:spLocks noGrp="1"/>
          </p:cNvSpPr>
          <p:nvPr>
            <p:ph type="sldNum" sz="quarter" idx="12"/>
          </p:nvPr>
        </p:nvSpPr>
        <p:spPr/>
        <p:txBody>
          <a:bodyPr/>
          <a:lstStyle/>
          <a:p>
            <a:pPr lvl="0"/>
            <a:fld id="{5A2D7AB4-B234-48A1-9F7F-866BDEAE3596}" type="slidenum">
              <a:t>‹#›</a:t>
            </a:fld>
            <a:endParaRPr lang="pl-PL"/>
          </a:p>
        </p:txBody>
      </p:sp>
    </p:spTree>
    <p:extLst>
      <p:ext uri="{BB962C8B-B14F-4D97-AF65-F5344CB8AC3E}">
        <p14:creationId xmlns:p14="http://schemas.microsoft.com/office/powerpoint/2010/main" val="3570602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62BE529-AF9B-4F0B-9DA3-E534FCFAFC26}"/>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00DE2700-AED1-4301-8844-40F9B314BAE7}"/>
              </a:ext>
            </a:extLst>
          </p:cNvPr>
          <p:cNvSpPr>
            <a:spLocks noGrp="1"/>
          </p:cNvSpPr>
          <p:nvPr>
            <p:ph type="body" orient="vert" idx="1"/>
          </p:nvPr>
        </p:nvSpPr>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17AC7546-3B5C-49F8-BF74-F1D0D84F97CA}"/>
              </a:ext>
            </a:extLst>
          </p:cNvPr>
          <p:cNvSpPr>
            <a:spLocks noGrp="1"/>
          </p:cNvSpPr>
          <p:nvPr>
            <p:ph type="dt" sz="half" idx="10"/>
          </p:nvPr>
        </p:nvSpPr>
        <p:spPr/>
        <p:txBody>
          <a:bodyPr/>
          <a:lstStyle/>
          <a:p>
            <a:pPr lvl="0"/>
            <a:endParaRPr lang="pl-PL"/>
          </a:p>
        </p:txBody>
      </p:sp>
      <p:sp>
        <p:nvSpPr>
          <p:cNvPr id="5" name="Symbol zastępczy stopki 4">
            <a:extLst>
              <a:ext uri="{FF2B5EF4-FFF2-40B4-BE49-F238E27FC236}">
                <a16:creationId xmlns:a16="http://schemas.microsoft.com/office/drawing/2014/main" id="{C1833960-C879-4B06-BB30-905E598F686E}"/>
              </a:ext>
            </a:extLst>
          </p:cNvPr>
          <p:cNvSpPr>
            <a:spLocks noGrp="1"/>
          </p:cNvSpPr>
          <p:nvPr>
            <p:ph type="ftr" sz="quarter" idx="11"/>
          </p:nvPr>
        </p:nvSpPr>
        <p:spPr/>
        <p:txBody>
          <a:bodyPr/>
          <a:lstStyle/>
          <a:p>
            <a:pPr lvl="0"/>
            <a:endParaRPr lang="pl-PL"/>
          </a:p>
        </p:txBody>
      </p:sp>
      <p:sp>
        <p:nvSpPr>
          <p:cNvPr id="6" name="Symbol zastępczy numeru slajdu 5">
            <a:extLst>
              <a:ext uri="{FF2B5EF4-FFF2-40B4-BE49-F238E27FC236}">
                <a16:creationId xmlns:a16="http://schemas.microsoft.com/office/drawing/2014/main" id="{E9E63E5B-AE00-4D09-AC14-AAAAA9996C08}"/>
              </a:ext>
            </a:extLst>
          </p:cNvPr>
          <p:cNvSpPr>
            <a:spLocks noGrp="1"/>
          </p:cNvSpPr>
          <p:nvPr>
            <p:ph type="sldNum" sz="quarter" idx="12"/>
          </p:nvPr>
        </p:nvSpPr>
        <p:spPr/>
        <p:txBody>
          <a:bodyPr/>
          <a:lstStyle/>
          <a:p>
            <a:pPr lvl="0"/>
            <a:fld id="{43871592-7181-46FD-887E-AFCFB702F738}" type="slidenum">
              <a:t>‹#›</a:t>
            </a:fld>
            <a:endParaRPr lang="pl-PL"/>
          </a:p>
        </p:txBody>
      </p:sp>
    </p:spTree>
    <p:extLst>
      <p:ext uri="{BB962C8B-B14F-4D97-AF65-F5344CB8AC3E}">
        <p14:creationId xmlns:p14="http://schemas.microsoft.com/office/powerpoint/2010/main" val="3418594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F7FE7AA5-C401-41D7-92C1-7C867542A1A8}"/>
              </a:ext>
            </a:extLst>
          </p:cNvPr>
          <p:cNvSpPr>
            <a:spLocks noGrp="1"/>
          </p:cNvSpPr>
          <p:nvPr>
            <p:ph type="title" orient="vert"/>
          </p:nvPr>
        </p:nvSpPr>
        <p:spPr>
          <a:xfrm>
            <a:off x="6983413" y="1728788"/>
            <a:ext cx="2232025" cy="3095625"/>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162AD475-2867-4599-8E58-0E25E341E587}"/>
              </a:ext>
            </a:extLst>
          </p:cNvPr>
          <p:cNvSpPr>
            <a:spLocks noGrp="1"/>
          </p:cNvSpPr>
          <p:nvPr>
            <p:ph type="body" orient="vert" idx="1"/>
          </p:nvPr>
        </p:nvSpPr>
        <p:spPr>
          <a:xfrm>
            <a:off x="287338" y="1728788"/>
            <a:ext cx="6543675" cy="3095625"/>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0CCF8D50-0582-4D7C-9DE3-FE92BC828FDE}"/>
              </a:ext>
            </a:extLst>
          </p:cNvPr>
          <p:cNvSpPr>
            <a:spLocks noGrp="1"/>
          </p:cNvSpPr>
          <p:nvPr>
            <p:ph type="dt" sz="half" idx="10"/>
          </p:nvPr>
        </p:nvSpPr>
        <p:spPr/>
        <p:txBody>
          <a:bodyPr/>
          <a:lstStyle/>
          <a:p>
            <a:pPr lvl="0"/>
            <a:endParaRPr lang="pl-PL"/>
          </a:p>
        </p:txBody>
      </p:sp>
      <p:sp>
        <p:nvSpPr>
          <p:cNvPr id="5" name="Symbol zastępczy stopki 4">
            <a:extLst>
              <a:ext uri="{FF2B5EF4-FFF2-40B4-BE49-F238E27FC236}">
                <a16:creationId xmlns:a16="http://schemas.microsoft.com/office/drawing/2014/main" id="{4D4833C6-9099-4C68-A65B-68FBA125EAF7}"/>
              </a:ext>
            </a:extLst>
          </p:cNvPr>
          <p:cNvSpPr>
            <a:spLocks noGrp="1"/>
          </p:cNvSpPr>
          <p:nvPr>
            <p:ph type="ftr" sz="quarter" idx="11"/>
          </p:nvPr>
        </p:nvSpPr>
        <p:spPr/>
        <p:txBody>
          <a:bodyPr/>
          <a:lstStyle/>
          <a:p>
            <a:pPr lvl="0"/>
            <a:endParaRPr lang="pl-PL"/>
          </a:p>
        </p:txBody>
      </p:sp>
      <p:sp>
        <p:nvSpPr>
          <p:cNvPr id="6" name="Symbol zastępczy numeru slajdu 5">
            <a:extLst>
              <a:ext uri="{FF2B5EF4-FFF2-40B4-BE49-F238E27FC236}">
                <a16:creationId xmlns:a16="http://schemas.microsoft.com/office/drawing/2014/main" id="{9566C7BA-645B-48AE-A7E7-1AD048DCDB28}"/>
              </a:ext>
            </a:extLst>
          </p:cNvPr>
          <p:cNvSpPr>
            <a:spLocks noGrp="1"/>
          </p:cNvSpPr>
          <p:nvPr>
            <p:ph type="sldNum" sz="quarter" idx="12"/>
          </p:nvPr>
        </p:nvSpPr>
        <p:spPr/>
        <p:txBody>
          <a:bodyPr/>
          <a:lstStyle/>
          <a:p>
            <a:pPr lvl="0"/>
            <a:fld id="{D439DE94-BF48-4A73-ACA1-4E02C8EEC99B}" type="slidenum">
              <a:t>‹#›</a:t>
            </a:fld>
            <a:endParaRPr lang="pl-PL"/>
          </a:p>
        </p:txBody>
      </p:sp>
    </p:spTree>
    <p:extLst>
      <p:ext uri="{BB962C8B-B14F-4D97-AF65-F5344CB8AC3E}">
        <p14:creationId xmlns:p14="http://schemas.microsoft.com/office/powerpoint/2010/main" val="6769942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046940D-105D-4CFA-9C80-8CC439C0766A}"/>
              </a:ext>
            </a:extLst>
          </p:cNvPr>
          <p:cNvSpPr>
            <a:spLocks noGrp="1"/>
          </p:cNvSpPr>
          <p:nvPr>
            <p:ph type="ctrTitle"/>
          </p:nvPr>
        </p:nvSpPr>
        <p:spPr>
          <a:xfrm>
            <a:off x="1260475" y="1236663"/>
            <a:ext cx="7559675" cy="2632075"/>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D77C104D-4865-4A26-B339-96B61D924FA7}"/>
              </a:ext>
            </a:extLst>
          </p:cNvPr>
          <p:cNvSpPr>
            <a:spLocks noGrp="1"/>
          </p:cNvSpPr>
          <p:nvPr>
            <p:ph type="subTitle" idx="1"/>
          </p:nvPr>
        </p:nvSpPr>
        <p:spPr>
          <a:xfrm>
            <a:off x="1260475" y="3970338"/>
            <a:ext cx="7559675"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2C4CD83A-9042-46B7-9ADB-288A44086FE7}"/>
              </a:ext>
            </a:extLst>
          </p:cNvPr>
          <p:cNvSpPr>
            <a:spLocks noGrp="1"/>
          </p:cNvSpPr>
          <p:nvPr>
            <p:ph type="dt" sz="half" idx="10"/>
          </p:nvPr>
        </p:nvSpPr>
        <p:spPr/>
        <p:txBody>
          <a:bodyPr/>
          <a:lstStyle/>
          <a:p>
            <a:pPr lvl="0"/>
            <a:endParaRPr lang="pl-PL"/>
          </a:p>
        </p:txBody>
      </p:sp>
      <p:sp>
        <p:nvSpPr>
          <p:cNvPr id="5" name="Symbol zastępczy stopki 4">
            <a:extLst>
              <a:ext uri="{FF2B5EF4-FFF2-40B4-BE49-F238E27FC236}">
                <a16:creationId xmlns:a16="http://schemas.microsoft.com/office/drawing/2014/main" id="{2208E44C-5EA1-4694-AC16-C611A196DBF3}"/>
              </a:ext>
            </a:extLst>
          </p:cNvPr>
          <p:cNvSpPr>
            <a:spLocks noGrp="1"/>
          </p:cNvSpPr>
          <p:nvPr>
            <p:ph type="ftr" sz="quarter" idx="11"/>
          </p:nvPr>
        </p:nvSpPr>
        <p:spPr/>
        <p:txBody>
          <a:bodyPr/>
          <a:lstStyle/>
          <a:p>
            <a:pPr lvl="0"/>
            <a:endParaRPr lang="pl-PL"/>
          </a:p>
        </p:txBody>
      </p:sp>
      <p:sp>
        <p:nvSpPr>
          <p:cNvPr id="6" name="Symbol zastępczy numeru slajdu 5">
            <a:extLst>
              <a:ext uri="{FF2B5EF4-FFF2-40B4-BE49-F238E27FC236}">
                <a16:creationId xmlns:a16="http://schemas.microsoft.com/office/drawing/2014/main" id="{6EE84654-7465-485A-9123-94E4876F2992}"/>
              </a:ext>
            </a:extLst>
          </p:cNvPr>
          <p:cNvSpPr>
            <a:spLocks noGrp="1"/>
          </p:cNvSpPr>
          <p:nvPr>
            <p:ph type="sldNum" sz="quarter" idx="12"/>
          </p:nvPr>
        </p:nvSpPr>
        <p:spPr/>
        <p:txBody>
          <a:bodyPr/>
          <a:lstStyle/>
          <a:p>
            <a:pPr lvl="0"/>
            <a:fld id="{46AC5CB4-4DF3-4E70-8EEB-01C0C077C027}" type="slidenum">
              <a:t>‹#›</a:t>
            </a:fld>
            <a:endParaRPr lang="pl-PL"/>
          </a:p>
        </p:txBody>
      </p:sp>
    </p:spTree>
    <p:extLst>
      <p:ext uri="{BB962C8B-B14F-4D97-AF65-F5344CB8AC3E}">
        <p14:creationId xmlns:p14="http://schemas.microsoft.com/office/powerpoint/2010/main" val="41402945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0089974-8738-4094-8467-1A04BB049517}"/>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D5DF3995-742F-4E67-9762-031C598AFF0E}"/>
              </a:ext>
            </a:extLst>
          </p:cNvPr>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CBAB2471-9497-487E-8130-25A10E0E2A8B}"/>
              </a:ext>
            </a:extLst>
          </p:cNvPr>
          <p:cNvSpPr>
            <a:spLocks noGrp="1"/>
          </p:cNvSpPr>
          <p:nvPr>
            <p:ph type="dt" sz="half" idx="10"/>
          </p:nvPr>
        </p:nvSpPr>
        <p:spPr/>
        <p:txBody>
          <a:bodyPr/>
          <a:lstStyle/>
          <a:p>
            <a:pPr lvl="0"/>
            <a:endParaRPr lang="pl-PL"/>
          </a:p>
        </p:txBody>
      </p:sp>
      <p:sp>
        <p:nvSpPr>
          <p:cNvPr id="5" name="Symbol zastępczy stopki 4">
            <a:extLst>
              <a:ext uri="{FF2B5EF4-FFF2-40B4-BE49-F238E27FC236}">
                <a16:creationId xmlns:a16="http://schemas.microsoft.com/office/drawing/2014/main" id="{65EB5077-3E64-41C2-B7C8-AFE39E6AE29A}"/>
              </a:ext>
            </a:extLst>
          </p:cNvPr>
          <p:cNvSpPr>
            <a:spLocks noGrp="1"/>
          </p:cNvSpPr>
          <p:nvPr>
            <p:ph type="ftr" sz="quarter" idx="11"/>
          </p:nvPr>
        </p:nvSpPr>
        <p:spPr/>
        <p:txBody>
          <a:bodyPr/>
          <a:lstStyle/>
          <a:p>
            <a:pPr lvl="0"/>
            <a:endParaRPr lang="pl-PL"/>
          </a:p>
        </p:txBody>
      </p:sp>
      <p:sp>
        <p:nvSpPr>
          <p:cNvPr id="6" name="Symbol zastępczy numeru slajdu 5">
            <a:extLst>
              <a:ext uri="{FF2B5EF4-FFF2-40B4-BE49-F238E27FC236}">
                <a16:creationId xmlns:a16="http://schemas.microsoft.com/office/drawing/2014/main" id="{2A77FB49-422E-409E-AA94-6F13431854ED}"/>
              </a:ext>
            </a:extLst>
          </p:cNvPr>
          <p:cNvSpPr>
            <a:spLocks noGrp="1"/>
          </p:cNvSpPr>
          <p:nvPr>
            <p:ph type="sldNum" sz="quarter" idx="12"/>
          </p:nvPr>
        </p:nvSpPr>
        <p:spPr/>
        <p:txBody>
          <a:bodyPr/>
          <a:lstStyle/>
          <a:p>
            <a:pPr lvl="0"/>
            <a:fld id="{153C9A8E-DD13-4F29-AF8C-A64E590F933A}" type="slidenum">
              <a:t>‹#›</a:t>
            </a:fld>
            <a:endParaRPr lang="pl-PL"/>
          </a:p>
        </p:txBody>
      </p:sp>
    </p:spTree>
    <p:extLst>
      <p:ext uri="{BB962C8B-B14F-4D97-AF65-F5344CB8AC3E}">
        <p14:creationId xmlns:p14="http://schemas.microsoft.com/office/powerpoint/2010/main" val="8078345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85C8A94-E947-4A33-AF10-3909CDF96A26}"/>
              </a:ext>
            </a:extLst>
          </p:cNvPr>
          <p:cNvSpPr>
            <a:spLocks noGrp="1"/>
          </p:cNvSpPr>
          <p:nvPr>
            <p:ph type="title"/>
          </p:nvPr>
        </p:nvSpPr>
        <p:spPr>
          <a:xfrm>
            <a:off x="687388" y="1884363"/>
            <a:ext cx="8694737" cy="31448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B803365B-E6F4-4D79-8B94-EB9427030E51}"/>
              </a:ext>
            </a:extLst>
          </p:cNvPr>
          <p:cNvSpPr>
            <a:spLocks noGrp="1"/>
          </p:cNvSpPr>
          <p:nvPr>
            <p:ph type="body" idx="1"/>
          </p:nvPr>
        </p:nvSpPr>
        <p:spPr>
          <a:xfrm>
            <a:off x="687388" y="5059363"/>
            <a:ext cx="8694737" cy="16525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Edytuj style wzorca tekstu</a:t>
            </a:r>
          </a:p>
        </p:txBody>
      </p:sp>
      <p:sp>
        <p:nvSpPr>
          <p:cNvPr id="4" name="Symbol zastępczy daty 3">
            <a:extLst>
              <a:ext uri="{FF2B5EF4-FFF2-40B4-BE49-F238E27FC236}">
                <a16:creationId xmlns:a16="http://schemas.microsoft.com/office/drawing/2014/main" id="{1B726923-A934-4D48-9D10-7B14BCD9116C}"/>
              </a:ext>
            </a:extLst>
          </p:cNvPr>
          <p:cNvSpPr>
            <a:spLocks noGrp="1"/>
          </p:cNvSpPr>
          <p:nvPr>
            <p:ph type="dt" sz="half" idx="10"/>
          </p:nvPr>
        </p:nvSpPr>
        <p:spPr/>
        <p:txBody>
          <a:bodyPr/>
          <a:lstStyle/>
          <a:p>
            <a:pPr lvl="0"/>
            <a:endParaRPr lang="pl-PL"/>
          </a:p>
        </p:txBody>
      </p:sp>
      <p:sp>
        <p:nvSpPr>
          <p:cNvPr id="5" name="Symbol zastępczy stopki 4">
            <a:extLst>
              <a:ext uri="{FF2B5EF4-FFF2-40B4-BE49-F238E27FC236}">
                <a16:creationId xmlns:a16="http://schemas.microsoft.com/office/drawing/2014/main" id="{2EEDB3FE-773A-4C08-AD06-343440092877}"/>
              </a:ext>
            </a:extLst>
          </p:cNvPr>
          <p:cNvSpPr>
            <a:spLocks noGrp="1"/>
          </p:cNvSpPr>
          <p:nvPr>
            <p:ph type="ftr" sz="quarter" idx="11"/>
          </p:nvPr>
        </p:nvSpPr>
        <p:spPr/>
        <p:txBody>
          <a:bodyPr/>
          <a:lstStyle/>
          <a:p>
            <a:pPr lvl="0"/>
            <a:endParaRPr lang="pl-PL"/>
          </a:p>
        </p:txBody>
      </p:sp>
      <p:sp>
        <p:nvSpPr>
          <p:cNvPr id="6" name="Symbol zastępczy numeru slajdu 5">
            <a:extLst>
              <a:ext uri="{FF2B5EF4-FFF2-40B4-BE49-F238E27FC236}">
                <a16:creationId xmlns:a16="http://schemas.microsoft.com/office/drawing/2014/main" id="{7A235347-3A53-4B7B-AAA0-FC6CD1876BB9}"/>
              </a:ext>
            </a:extLst>
          </p:cNvPr>
          <p:cNvSpPr>
            <a:spLocks noGrp="1"/>
          </p:cNvSpPr>
          <p:nvPr>
            <p:ph type="sldNum" sz="quarter" idx="12"/>
          </p:nvPr>
        </p:nvSpPr>
        <p:spPr/>
        <p:txBody>
          <a:bodyPr/>
          <a:lstStyle/>
          <a:p>
            <a:pPr lvl="0"/>
            <a:fld id="{9F578EEC-8D2C-4C2E-857E-1FA23B1B464A}" type="slidenum">
              <a:t>‹#›</a:t>
            </a:fld>
            <a:endParaRPr lang="pl-PL"/>
          </a:p>
        </p:txBody>
      </p:sp>
    </p:spTree>
    <p:extLst>
      <p:ext uri="{BB962C8B-B14F-4D97-AF65-F5344CB8AC3E}">
        <p14:creationId xmlns:p14="http://schemas.microsoft.com/office/powerpoint/2010/main" val="14126580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A8462FE-66C0-4824-9ADB-6BADBD16CC13}"/>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72EB2540-7A0E-42FB-BACD-05E1004F7AF2}"/>
              </a:ext>
            </a:extLst>
          </p:cNvPr>
          <p:cNvSpPr>
            <a:spLocks noGrp="1"/>
          </p:cNvSpPr>
          <p:nvPr>
            <p:ph sz="half" idx="1"/>
          </p:nvPr>
        </p:nvSpPr>
        <p:spPr>
          <a:xfrm>
            <a:off x="503238" y="1768475"/>
            <a:ext cx="4459287" cy="4856163"/>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88AC5B97-5482-459A-AF58-21F8D7FF3881}"/>
              </a:ext>
            </a:extLst>
          </p:cNvPr>
          <p:cNvSpPr>
            <a:spLocks noGrp="1"/>
          </p:cNvSpPr>
          <p:nvPr>
            <p:ph sz="half" idx="2"/>
          </p:nvPr>
        </p:nvSpPr>
        <p:spPr>
          <a:xfrm>
            <a:off x="5114925" y="1768475"/>
            <a:ext cx="4460875" cy="4856163"/>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8125785E-859C-4A93-BC02-73BFB4F86DA6}"/>
              </a:ext>
            </a:extLst>
          </p:cNvPr>
          <p:cNvSpPr>
            <a:spLocks noGrp="1"/>
          </p:cNvSpPr>
          <p:nvPr>
            <p:ph type="dt" sz="half" idx="10"/>
          </p:nvPr>
        </p:nvSpPr>
        <p:spPr/>
        <p:txBody>
          <a:bodyPr/>
          <a:lstStyle/>
          <a:p>
            <a:pPr lvl="0"/>
            <a:endParaRPr lang="pl-PL"/>
          </a:p>
        </p:txBody>
      </p:sp>
      <p:sp>
        <p:nvSpPr>
          <p:cNvPr id="6" name="Symbol zastępczy stopki 5">
            <a:extLst>
              <a:ext uri="{FF2B5EF4-FFF2-40B4-BE49-F238E27FC236}">
                <a16:creationId xmlns:a16="http://schemas.microsoft.com/office/drawing/2014/main" id="{D846F9A1-1086-463B-873D-58163691FB07}"/>
              </a:ext>
            </a:extLst>
          </p:cNvPr>
          <p:cNvSpPr>
            <a:spLocks noGrp="1"/>
          </p:cNvSpPr>
          <p:nvPr>
            <p:ph type="ftr" sz="quarter" idx="11"/>
          </p:nvPr>
        </p:nvSpPr>
        <p:spPr/>
        <p:txBody>
          <a:bodyPr/>
          <a:lstStyle/>
          <a:p>
            <a:pPr lvl="0"/>
            <a:endParaRPr lang="pl-PL"/>
          </a:p>
        </p:txBody>
      </p:sp>
      <p:sp>
        <p:nvSpPr>
          <p:cNvPr id="7" name="Symbol zastępczy numeru slajdu 6">
            <a:extLst>
              <a:ext uri="{FF2B5EF4-FFF2-40B4-BE49-F238E27FC236}">
                <a16:creationId xmlns:a16="http://schemas.microsoft.com/office/drawing/2014/main" id="{0E41B57D-5EED-4B18-9829-91D57913412B}"/>
              </a:ext>
            </a:extLst>
          </p:cNvPr>
          <p:cNvSpPr>
            <a:spLocks noGrp="1"/>
          </p:cNvSpPr>
          <p:nvPr>
            <p:ph type="sldNum" sz="quarter" idx="12"/>
          </p:nvPr>
        </p:nvSpPr>
        <p:spPr/>
        <p:txBody>
          <a:bodyPr/>
          <a:lstStyle/>
          <a:p>
            <a:pPr lvl="0"/>
            <a:fld id="{2F46347D-650F-4C18-8404-212E74F329B8}" type="slidenum">
              <a:t>‹#›</a:t>
            </a:fld>
            <a:endParaRPr lang="pl-PL"/>
          </a:p>
        </p:txBody>
      </p:sp>
    </p:spTree>
    <p:extLst>
      <p:ext uri="{BB962C8B-B14F-4D97-AF65-F5344CB8AC3E}">
        <p14:creationId xmlns:p14="http://schemas.microsoft.com/office/powerpoint/2010/main" val="3266097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A84C359-58E1-4903-8EC1-856192388CBD}"/>
              </a:ext>
            </a:extLst>
          </p:cNvPr>
          <p:cNvSpPr>
            <a:spLocks noGrp="1"/>
          </p:cNvSpPr>
          <p:nvPr>
            <p:ph type="title"/>
          </p:nvPr>
        </p:nvSpPr>
        <p:spPr>
          <a:xfrm>
            <a:off x="693738" y="403225"/>
            <a:ext cx="8694737" cy="1460500"/>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DF8F4A4D-FADF-467B-B660-60BC5CE184A1}"/>
              </a:ext>
            </a:extLst>
          </p:cNvPr>
          <p:cNvSpPr>
            <a:spLocks noGrp="1"/>
          </p:cNvSpPr>
          <p:nvPr>
            <p:ph type="body" idx="1"/>
          </p:nvPr>
        </p:nvSpPr>
        <p:spPr>
          <a:xfrm>
            <a:off x="693738" y="1852613"/>
            <a:ext cx="426561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Symbol zastępczy zawartości 3">
            <a:extLst>
              <a:ext uri="{FF2B5EF4-FFF2-40B4-BE49-F238E27FC236}">
                <a16:creationId xmlns:a16="http://schemas.microsoft.com/office/drawing/2014/main" id="{59D601A1-7C06-4572-950B-5884D8B175E2}"/>
              </a:ext>
            </a:extLst>
          </p:cNvPr>
          <p:cNvSpPr>
            <a:spLocks noGrp="1"/>
          </p:cNvSpPr>
          <p:nvPr>
            <p:ph sz="half" idx="2"/>
          </p:nvPr>
        </p:nvSpPr>
        <p:spPr>
          <a:xfrm>
            <a:off x="693738" y="2760663"/>
            <a:ext cx="4265612" cy="4062412"/>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87C3B71E-FF87-4AA8-8EB2-659C0FFFC8FE}"/>
              </a:ext>
            </a:extLst>
          </p:cNvPr>
          <p:cNvSpPr>
            <a:spLocks noGrp="1"/>
          </p:cNvSpPr>
          <p:nvPr>
            <p:ph type="body" sz="quarter" idx="3"/>
          </p:nvPr>
        </p:nvSpPr>
        <p:spPr>
          <a:xfrm>
            <a:off x="5103813" y="1852613"/>
            <a:ext cx="428466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Symbol zastępczy zawartości 5">
            <a:extLst>
              <a:ext uri="{FF2B5EF4-FFF2-40B4-BE49-F238E27FC236}">
                <a16:creationId xmlns:a16="http://schemas.microsoft.com/office/drawing/2014/main" id="{0CFBA44E-692A-4DB7-9568-9768FAF484E1}"/>
              </a:ext>
            </a:extLst>
          </p:cNvPr>
          <p:cNvSpPr>
            <a:spLocks noGrp="1"/>
          </p:cNvSpPr>
          <p:nvPr>
            <p:ph sz="quarter" idx="4"/>
          </p:nvPr>
        </p:nvSpPr>
        <p:spPr>
          <a:xfrm>
            <a:off x="5103813" y="2760663"/>
            <a:ext cx="4284662" cy="4062412"/>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B7B97A48-D25E-4D27-91C3-FFFB641976ED}"/>
              </a:ext>
            </a:extLst>
          </p:cNvPr>
          <p:cNvSpPr>
            <a:spLocks noGrp="1"/>
          </p:cNvSpPr>
          <p:nvPr>
            <p:ph type="dt" sz="half" idx="10"/>
          </p:nvPr>
        </p:nvSpPr>
        <p:spPr/>
        <p:txBody>
          <a:bodyPr/>
          <a:lstStyle/>
          <a:p>
            <a:pPr lvl="0"/>
            <a:endParaRPr lang="pl-PL"/>
          </a:p>
        </p:txBody>
      </p:sp>
      <p:sp>
        <p:nvSpPr>
          <p:cNvPr id="8" name="Symbol zastępczy stopki 7">
            <a:extLst>
              <a:ext uri="{FF2B5EF4-FFF2-40B4-BE49-F238E27FC236}">
                <a16:creationId xmlns:a16="http://schemas.microsoft.com/office/drawing/2014/main" id="{C7EB6D73-D075-4A0E-A624-DC2CB1CC1687}"/>
              </a:ext>
            </a:extLst>
          </p:cNvPr>
          <p:cNvSpPr>
            <a:spLocks noGrp="1"/>
          </p:cNvSpPr>
          <p:nvPr>
            <p:ph type="ftr" sz="quarter" idx="11"/>
          </p:nvPr>
        </p:nvSpPr>
        <p:spPr/>
        <p:txBody>
          <a:bodyPr/>
          <a:lstStyle/>
          <a:p>
            <a:pPr lvl="0"/>
            <a:endParaRPr lang="pl-PL"/>
          </a:p>
        </p:txBody>
      </p:sp>
      <p:sp>
        <p:nvSpPr>
          <p:cNvPr id="9" name="Symbol zastępczy numeru slajdu 8">
            <a:extLst>
              <a:ext uri="{FF2B5EF4-FFF2-40B4-BE49-F238E27FC236}">
                <a16:creationId xmlns:a16="http://schemas.microsoft.com/office/drawing/2014/main" id="{3E621144-D500-4DF8-BB36-518D5869CFFB}"/>
              </a:ext>
            </a:extLst>
          </p:cNvPr>
          <p:cNvSpPr>
            <a:spLocks noGrp="1"/>
          </p:cNvSpPr>
          <p:nvPr>
            <p:ph type="sldNum" sz="quarter" idx="12"/>
          </p:nvPr>
        </p:nvSpPr>
        <p:spPr/>
        <p:txBody>
          <a:bodyPr/>
          <a:lstStyle/>
          <a:p>
            <a:pPr lvl="0"/>
            <a:fld id="{E8285791-D207-40CB-97EA-6B4D1EE8B0E6}" type="slidenum">
              <a:t>‹#›</a:t>
            </a:fld>
            <a:endParaRPr lang="pl-PL"/>
          </a:p>
        </p:txBody>
      </p:sp>
    </p:spTree>
    <p:extLst>
      <p:ext uri="{BB962C8B-B14F-4D97-AF65-F5344CB8AC3E}">
        <p14:creationId xmlns:p14="http://schemas.microsoft.com/office/powerpoint/2010/main" val="5428406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813C131-AA30-4D1A-AD66-028E47CA235B}"/>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AEC24642-419C-4493-A6E2-654DAA2D4256}"/>
              </a:ext>
            </a:extLst>
          </p:cNvPr>
          <p:cNvSpPr>
            <a:spLocks noGrp="1"/>
          </p:cNvSpPr>
          <p:nvPr>
            <p:ph type="dt" sz="half" idx="10"/>
          </p:nvPr>
        </p:nvSpPr>
        <p:spPr/>
        <p:txBody>
          <a:bodyPr/>
          <a:lstStyle/>
          <a:p>
            <a:pPr lvl="0"/>
            <a:endParaRPr lang="pl-PL"/>
          </a:p>
        </p:txBody>
      </p:sp>
      <p:sp>
        <p:nvSpPr>
          <p:cNvPr id="4" name="Symbol zastępczy stopki 3">
            <a:extLst>
              <a:ext uri="{FF2B5EF4-FFF2-40B4-BE49-F238E27FC236}">
                <a16:creationId xmlns:a16="http://schemas.microsoft.com/office/drawing/2014/main" id="{9C0BA1D0-BF6E-4182-BA79-4995AD5C9712}"/>
              </a:ext>
            </a:extLst>
          </p:cNvPr>
          <p:cNvSpPr>
            <a:spLocks noGrp="1"/>
          </p:cNvSpPr>
          <p:nvPr>
            <p:ph type="ftr" sz="quarter" idx="11"/>
          </p:nvPr>
        </p:nvSpPr>
        <p:spPr/>
        <p:txBody>
          <a:bodyPr/>
          <a:lstStyle/>
          <a:p>
            <a:pPr lvl="0"/>
            <a:endParaRPr lang="pl-PL"/>
          </a:p>
        </p:txBody>
      </p:sp>
      <p:sp>
        <p:nvSpPr>
          <p:cNvPr id="5" name="Symbol zastępczy numeru slajdu 4">
            <a:extLst>
              <a:ext uri="{FF2B5EF4-FFF2-40B4-BE49-F238E27FC236}">
                <a16:creationId xmlns:a16="http://schemas.microsoft.com/office/drawing/2014/main" id="{43BCCC8F-B7A8-4CC8-BEEB-FE62EE3BDDF4}"/>
              </a:ext>
            </a:extLst>
          </p:cNvPr>
          <p:cNvSpPr>
            <a:spLocks noGrp="1"/>
          </p:cNvSpPr>
          <p:nvPr>
            <p:ph type="sldNum" sz="quarter" idx="12"/>
          </p:nvPr>
        </p:nvSpPr>
        <p:spPr/>
        <p:txBody>
          <a:bodyPr/>
          <a:lstStyle/>
          <a:p>
            <a:pPr lvl="0"/>
            <a:fld id="{B885D72C-3521-4B15-9CB9-A3CC6CEA9923}" type="slidenum">
              <a:t>‹#›</a:t>
            </a:fld>
            <a:endParaRPr lang="pl-PL"/>
          </a:p>
        </p:txBody>
      </p:sp>
    </p:spTree>
    <p:extLst>
      <p:ext uri="{BB962C8B-B14F-4D97-AF65-F5344CB8AC3E}">
        <p14:creationId xmlns:p14="http://schemas.microsoft.com/office/powerpoint/2010/main" val="28951199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FEEE2FC7-F823-41E0-92C2-ED2E72FA5457}"/>
              </a:ext>
            </a:extLst>
          </p:cNvPr>
          <p:cNvSpPr>
            <a:spLocks noGrp="1"/>
          </p:cNvSpPr>
          <p:nvPr>
            <p:ph type="dt" sz="half" idx="10"/>
          </p:nvPr>
        </p:nvSpPr>
        <p:spPr/>
        <p:txBody>
          <a:bodyPr/>
          <a:lstStyle/>
          <a:p>
            <a:pPr lvl="0"/>
            <a:endParaRPr lang="pl-PL"/>
          </a:p>
        </p:txBody>
      </p:sp>
      <p:sp>
        <p:nvSpPr>
          <p:cNvPr id="3" name="Symbol zastępczy stopki 2">
            <a:extLst>
              <a:ext uri="{FF2B5EF4-FFF2-40B4-BE49-F238E27FC236}">
                <a16:creationId xmlns:a16="http://schemas.microsoft.com/office/drawing/2014/main" id="{7F327BBD-CB4C-4853-8A15-D2A5CEB1D4D4}"/>
              </a:ext>
            </a:extLst>
          </p:cNvPr>
          <p:cNvSpPr>
            <a:spLocks noGrp="1"/>
          </p:cNvSpPr>
          <p:nvPr>
            <p:ph type="ftr" sz="quarter" idx="11"/>
          </p:nvPr>
        </p:nvSpPr>
        <p:spPr/>
        <p:txBody>
          <a:bodyPr/>
          <a:lstStyle/>
          <a:p>
            <a:pPr lvl="0"/>
            <a:endParaRPr lang="pl-PL"/>
          </a:p>
        </p:txBody>
      </p:sp>
      <p:sp>
        <p:nvSpPr>
          <p:cNvPr id="4" name="Symbol zastępczy numeru slajdu 3">
            <a:extLst>
              <a:ext uri="{FF2B5EF4-FFF2-40B4-BE49-F238E27FC236}">
                <a16:creationId xmlns:a16="http://schemas.microsoft.com/office/drawing/2014/main" id="{F3E710D0-0431-4DCA-AC0B-F786B5921B8B}"/>
              </a:ext>
            </a:extLst>
          </p:cNvPr>
          <p:cNvSpPr>
            <a:spLocks noGrp="1"/>
          </p:cNvSpPr>
          <p:nvPr>
            <p:ph type="sldNum" sz="quarter" idx="12"/>
          </p:nvPr>
        </p:nvSpPr>
        <p:spPr/>
        <p:txBody>
          <a:bodyPr/>
          <a:lstStyle/>
          <a:p>
            <a:pPr lvl="0"/>
            <a:fld id="{362C34B8-85C0-42EF-A8BB-39EEF604411F}" type="slidenum">
              <a:t>‹#›</a:t>
            </a:fld>
            <a:endParaRPr lang="pl-PL"/>
          </a:p>
        </p:txBody>
      </p:sp>
    </p:spTree>
    <p:extLst>
      <p:ext uri="{BB962C8B-B14F-4D97-AF65-F5344CB8AC3E}">
        <p14:creationId xmlns:p14="http://schemas.microsoft.com/office/powerpoint/2010/main" val="2277602792"/>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25FBC57-1EF8-4ACB-8570-F55F84CB68C7}"/>
              </a:ext>
            </a:extLst>
          </p:cNvPr>
          <p:cNvSpPr>
            <a:spLocks noGrp="1"/>
          </p:cNvSpPr>
          <p:nvPr>
            <p:ph type="title"/>
          </p:nvPr>
        </p:nvSpPr>
        <p:spPr>
          <a:xfrm>
            <a:off x="693738" y="503238"/>
            <a:ext cx="3251200" cy="17653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3656DDB6-1A74-4AEC-9B0A-F4C9987A31C8}"/>
              </a:ext>
            </a:extLst>
          </p:cNvPr>
          <p:cNvSpPr>
            <a:spLocks noGrp="1"/>
          </p:cNvSpPr>
          <p:nvPr>
            <p:ph idx="1"/>
          </p:nvPr>
        </p:nvSpPr>
        <p:spPr>
          <a:xfrm>
            <a:off x="4286250" y="1089025"/>
            <a:ext cx="510222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4E371CA3-29B3-4686-9910-F31291AE6367}"/>
              </a:ext>
            </a:extLst>
          </p:cNvPr>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Symbol zastępczy daty 4">
            <a:extLst>
              <a:ext uri="{FF2B5EF4-FFF2-40B4-BE49-F238E27FC236}">
                <a16:creationId xmlns:a16="http://schemas.microsoft.com/office/drawing/2014/main" id="{91FC1F6C-EFA1-4279-B83C-4D7F8936D8EC}"/>
              </a:ext>
            </a:extLst>
          </p:cNvPr>
          <p:cNvSpPr>
            <a:spLocks noGrp="1"/>
          </p:cNvSpPr>
          <p:nvPr>
            <p:ph type="dt" sz="half" idx="10"/>
          </p:nvPr>
        </p:nvSpPr>
        <p:spPr/>
        <p:txBody>
          <a:bodyPr/>
          <a:lstStyle/>
          <a:p>
            <a:pPr lvl="0"/>
            <a:endParaRPr lang="pl-PL"/>
          </a:p>
        </p:txBody>
      </p:sp>
      <p:sp>
        <p:nvSpPr>
          <p:cNvPr id="6" name="Symbol zastępczy stopki 5">
            <a:extLst>
              <a:ext uri="{FF2B5EF4-FFF2-40B4-BE49-F238E27FC236}">
                <a16:creationId xmlns:a16="http://schemas.microsoft.com/office/drawing/2014/main" id="{CD984109-ECB7-48EE-9F5B-1EF6014FF8A9}"/>
              </a:ext>
            </a:extLst>
          </p:cNvPr>
          <p:cNvSpPr>
            <a:spLocks noGrp="1"/>
          </p:cNvSpPr>
          <p:nvPr>
            <p:ph type="ftr" sz="quarter" idx="11"/>
          </p:nvPr>
        </p:nvSpPr>
        <p:spPr/>
        <p:txBody>
          <a:bodyPr/>
          <a:lstStyle/>
          <a:p>
            <a:pPr lvl="0"/>
            <a:endParaRPr lang="pl-PL"/>
          </a:p>
        </p:txBody>
      </p:sp>
      <p:sp>
        <p:nvSpPr>
          <p:cNvPr id="7" name="Symbol zastępczy numeru slajdu 6">
            <a:extLst>
              <a:ext uri="{FF2B5EF4-FFF2-40B4-BE49-F238E27FC236}">
                <a16:creationId xmlns:a16="http://schemas.microsoft.com/office/drawing/2014/main" id="{5D5D3BD9-2A46-42AE-813C-717901B1DC10}"/>
              </a:ext>
            </a:extLst>
          </p:cNvPr>
          <p:cNvSpPr>
            <a:spLocks noGrp="1"/>
          </p:cNvSpPr>
          <p:nvPr>
            <p:ph type="sldNum" sz="quarter" idx="12"/>
          </p:nvPr>
        </p:nvSpPr>
        <p:spPr/>
        <p:txBody>
          <a:bodyPr/>
          <a:lstStyle/>
          <a:p>
            <a:pPr lvl="0"/>
            <a:fld id="{8BF50EBF-4BBF-4842-B546-CA9BB0559224}" type="slidenum">
              <a:t>‹#›</a:t>
            </a:fld>
            <a:endParaRPr lang="pl-PL"/>
          </a:p>
        </p:txBody>
      </p:sp>
    </p:spTree>
    <p:extLst>
      <p:ext uri="{BB962C8B-B14F-4D97-AF65-F5344CB8AC3E}">
        <p14:creationId xmlns:p14="http://schemas.microsoft.com/office/powerpoint/2010/main" val="4191028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FAB8C35-7687-4C40-B004-4530D2CD0A12}"/>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798AF3AA-BC75-43C1-A30F-3AF1AF49BFBE}"/>
              </a:ext>
            </a:extLst>
          </p:cNvPr>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68562A0B-D4D5-4CE3-89B3-967AD9523E13}"/>
              </a:ext>
            </a:extLst>
          </p:cNvPr>
          <p:cNvSpPr>
            <a:spLocks noGrp="1"/>
          </p:cNvSpPr>
          <p:nvPr>
            <p:ph type="dt" sz="half" idx="10"/>
          </p:nvPr>
        </p:nvSpPr>
        <p:spPr/>
        <p:txBody>
          <a:bodyPr/>
          <a:lstStyle/>
          <a:p>
            <a:pPr lvl="0"/>
            <a:endParaRPr lang="pl-PL"/>
          </a:p>
        </p:txBody>
      </p:sp>
      <p:sp>
        <p:nvSpPr>
          <p:cNvPr id="5" name="Symbol zastępczy stopki 4">
            <a:extLst>
              <a:ext uri="{FF2B5EF4-FFF2-40B4-BE49-F238E27FC236}">
                <a16:creationId xmlns:a16="http://schemas.microsoft.com/office/drawing/2014/main" id="{3F4197B8-0DB0-493E-8575-C62DAD196A46}"/>
              </a:ext>
            </a:extLst>
          </p:cNvPr>
          <p:cNvSpPr>
            <a:spLocks noGrp="1"/>
          </p:cNvSpPr>
          <p:nvPr>
            <p:ph type="ftr" sz="quarter" idx="11"/>
          </p:nvPr>
        </p:nvSpPr>
        <p:spPr/>
        <p:txBody>
          <a:bodyPr/>
          <a:lstStyle/>
          <a:p>
            <a:pPr lvl="0"/>
            <a:endParaRPr lang="pl-PL"/>
          </a:p>
        </p:txBody>
      </p:sp>
      <p:sp>
        <p:nvSpPr>
          <p:cNvPr id="6" name="Symbol zastępczy numeru slajdu 5">
            <a:extLst>
              <a:ext uri="{FF2B5EF4-FFF2-40B4-BE49-F238E27FC236}">
                <a16:creationId xmlns:a16="http://schemas.microsoft.com/office/drawing/2014/main" id="{F1C36E29-BCBD-461D-A77F-CF370802B2D0}"/>
              </a:ext>
            </a:extLst>
          </p:cNvPr>
          <p:cNvSpPr>
            <a:spLocks noGrp="1"/>
          </p:cNvSpPr>
          <p:nvPr>
            <p:ph type="sldNum" sz="quarter" idx="12"/>
          </p:nvPr>
        </p:nvSpPr>
        <p:spPr/>
        <p:txBody>
          <a:bodyPr/>
          <a:lstStyle/>
          <a:p>
            <a:pPr lvl="0"/>
            <a:fld id="{F6AF98E8-D957-4EE9-8276-061C9ADC54B4}" type="slidenum">
              <a:t>‹#›</a:t>
            </a:fld>
            <a:endParaRPr lang="pl-PL"/>
          </a:p>
        </p:txBody>
      </p:sp>
    </p:spTree>
    <p:extLst>
      <p:ext uri="{BB962C8B-B14F-4D97-AF65-F5344CB8AC3E}">
        <p14:creationId xmlns:p14="http://schemas.microsoft.com/office/powerpoint/2010/main" val="27586450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B5B79A7-C96A-4F97-BB5A-FDADB3C034C4}"/>
              </a:ext>
            </a:extLst>
          </p:cNvPr>
          <p:cNvSpPr>
            <a:spLocks noGrp="1"/>
          </p:cNvSpPr>
          <p:nvPr>
            <p:ph type="title"/>
          </p:nvPr>
        </p:nvSpPr>
        <p:spPr>
          <a:xfrm>
            <a:off x="693738" y="503238"/>
            <a:ext cx="3251200" cy="17653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8F409FB2-E299-41FC-A252-9465F512B3C9}"/>
              </a:ext>
            </a:extLst>
          </p:cNvPr>
          <p:cNvSpPr>
            <a:spLocks noGrp="1"/>
          </p:cNvSpPr>
          <p:nvPr>
            <p:ph type="pic" idx="1"/>
          </p:nvPr>
        </p:nvSpPr>
        <p:spPr>
          <a:xfrm>
            <a:off x="4286250" y="1089025"/>
            <a:ext cx="510222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id="{319D4507-CE99-4804-AF90-8A48F48ACC1E}"/>
              </a:ext>
            </a:extLst>
          </p:cNvPr>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Symbol zastępczy daty 4">
            <a:extLst>
              <a:ext uri="{FF2B5EF4-FFF2-40B4-BE49-F238E27FC236}">
                <a16:creationId xmlns:a16="http://schemas.microsoft.com/office/drawing/2014/main" id="{260A944C-0571-4489-9851-15E898024D5C}"/>
              </a:ext>
            </a:extLst>
          </p:cNvPr>
          <p:cNvSpPr>
            <a:spLocks noGrp="1"/>
          </p:cNvSpPr>
          <p:nvPr>
            <p:ph type="dt" sz="half" idx="10"/>
          </p:nvPr>
        </p:nvSpPr>
        <p:spPr/>
        <p:txBody>
          <a:bodyPr/>
          <a:lstStyle/>
          <a:p>
            <a:pPr lvl="0"/>
            <a:endParaRPr lang="pl-PL"/>
          </a:p>
        </p:txBody>
      </p:sp>
      <p:sp>
        <p:nvSpPr>
          <p:cNvPr id="6" name="Symbol zastępczy stopki 5">
            <a:extLst>
              <a:ext uri="{FF2B5EF4-FFF2-40B4-BE49-F238E27FC236}">
                <a16:creationId xmlns:a16="http://schemas.microsoft.com/office/drawing/2014/main" id="{B5AF0F6D-7AF2-4EC2-908C-7C016D80F688}"/>
              </a:ext>
            </a:extLst>
          </p:cNvPr>
          <p:cNvSpPr>
            <a:spLocks noGrp="1"/>
          </p:cNvSpPr>
          <p:nvPr>
            <p:ph type="ftr" sz="quarter" idx="11"/>
          </p:nvPr>
        </p:nvSpPr>
        <p:spPr/>
        <p:txBody>
          <a:bodyPr/>
          <a:lstStyle/>
          <a:p>
            <a:pPr lvl="0"/>
            <a:endParaRPr lang="pl-PL"/>
          </a:p>
        </p:txBody>
      </p:sp>
      <p:sp>
        <p:nvSpPr>
          <p:cNvPr id="7" name="Symbol zastępczy numeru slajdu 6">
            <a:extLst>
              <a:ext uri="{FF2B5EF4-FFF2-40B4-BE49-F238E27FC236}">
                <a16:creationId xmlns:a16="http://schemas.microsoft.com/office/drawing/2014/main" id="{CFC73E9C-55E0-401A-870B-1D115511CD96}"/>
              </a:ext>
            </a:extLst>
          </p:cNvPr>
          <p:cNvSpPr>
            <a:spLocks noGrp="1"/>
          </p:cNvSpPr>
          <p:nvPr>
            <p:ph type="sldNum" sz="quarter" idx="12"/>
          </p:nvPr>
        </p:nvSpPr>
        <p:spPr/>
        <p:txBody>
          <a:bodyPr/>
          <a:lstStyle/>
          <a:p>
            <a:pPr lvl="0"/>
            <a:fld id="{18B853CC-0667-4CCC-B9B1-FFF35380A73B}" type="slidenum">
              <a:t>‹#›</a:t>
            </a:fld>
            <a:endParaRPr lang="pl-PL"/>
          </a:p>
        </p:txBody>
      </p:sp>
    </p:spTree>
    <p:extLst>
      <p:ext uri="{BB962C8B-B14F-4D97-AF65-F5344CB8AC3E}">
        <p14:creationId xmlns:p14="http://schemas.microsoft.com/office/powerpoint/2010/main" val="33646383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5337EEB-8787-4B67-B4F6-B73D74088AB5}"/>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D9F634BC-E820-42FF-9898-451A71E4E31B}"/>
              </a:ext>
            </a:extLst>
          </p:cNvPr>
          <p:cNvSpPr>
            <a:spLocks noGrp="1"/>
          </p:cNvSpPr>
          <p:nvPr>
            <p:ph type="body" orient="vert" idx="1"/>
          </p:nvPr>
        </p:nvSpPr>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9B978429-A40B-4A7D-9F61-6F40B8939B7C}"/>
              </a:ext>
            </a:extLst>
          </p:cNvPr>
          <p:cNvSpPr>
            <a:spLocks noGrp="1"/>
          </p:cNvSpPr>
          <p:nvPr>
            <p:ph type="dt" sz="half" idx="10"/>
          </p:nvPr>
        </p:nvSpPr>
        <p:spPr/>
        <p:txBody>
          <a:bodyPr/>
          <a:lstStyle/>
          <a:p>
            <a:pPr lvl="0"/>
            <a:endParaRPr lang="pl-PL"/>
          </a:p>
        </p:txBody>
      </p:sp>
      <p:sp>
        <p:nvSpPr>
          <p:cNvPr id="5" name="Symbol zastępczy stopki 4">
            <a:extLst>
              <a:ext uri="{FF2B5EF4-FFF2-40B4-BE49-F238E27FC236}">
                <a16:creationId xmlns:a16="http://schemas.microsoft.com/office/drawing/2014/main" id="{66E17EA9-94EB-4B36-ABC2-E45C801F2D9B}"/>
              </a:ext>
            </a:extLst>
          </p:cNvPr>
          <p:cNvSpPr>
            <a:spLocks noGrp="1"/>
          </p:cNvSpPr>
          <p:nvPr>
            <p:ph type="ftr" sz="quarter" idx="11"/>
          </p:nvPr>
        </p:nvSpPr>
        <p:spPr/>
        <p:txBody>
          <a:bodyPr/>
          <a:lstStyle/>
          <a:p>
            <a:pPr lvl="0"/>
            <a:endParaRPr lang="pl-PL"/>
          </a:p>
        </p:txBody>
      </p:sp>
      <p:sp>
        <p:nvSpPr>
          <p:cNvPr id="6" name="Symbol zastępczy numeru slajdu 5">
            <a:extLst>
              <a:ext uri="{FF2B5EF4-FFF2-40B4-BE49-F238E27FC236}">
                <a16:creationId xmlns:a16="http://schemas.microsoft.com/office/drawing/2014/main" id="{765948E0-2B7D-4A73-AC81-AD3DA41B397D}"/>
              </a:ext>
            </a:extLst>
          </p:cNvPr>
          <p:cNvSpPr>
            <a:spLocks noGrp="1"/>
          </p:cNvSpPr>
          <p:nvPr>
            <p:ph type="sldNum" sz="quarter" idx="12"/>
          </p:nvPr>
        </p:nvSpPr>
        <p:spPr/>
        <p:txBody>
          <a:bodyPr/>
          <a:lstStyle/>
          <a:p>
            <a:pPr lvl="0"/>
            <a:fld id="{C2C18071-3D01-410D-9BFC-B139FE92C275}" type="slidenum">
              <a:t>‹#›</a:t>
            </a:fld>
            <a:endParaRPr lang="pl-PL"/>
          </a:p>
        </p:txBody>
      </p:sp>
    </p:spTree>
    <p:extLst>
      <p:ext uri="{BB962C8B-B14F-4D97-AF65-F5344CB8AC3E}">
        <p14:creationId xmlns:p14="http://schemas.microsoft.com/office/powerpoint/2010/main" val="8602005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0675F721-182C-46E5-8B1B-AEB616F1609F}"/>
              </a:ext>
            </a:extLst>
          </p:cNvPr>
          <p:cNvSpPr>
            <a:spLocks noGrp="1"/>
          </p:cNvSpPr>
          <p:nvPr>
            <p:ph type="title" orient="vert"/>
          </p:nvPr>
        </p:nvSpPr>
        <p:spPr>
          <a:xfrm>
            <a:off x="7308850" y="301625"/>
            <a:ext cx="2266950" cy="6323013"/>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D854B03A-22F7-4116-B7BA-6FD42CE09988}"/>
              </a:ext>
            </a:extLst>
          </p:cNvPr>
          <p:cNvSpPr>
            <a:spLocks noGrp="1"/>
          </p:cNvSpPr>
          <p:nvPr>
            <p:ph type="body" orient="vert" idx="1"/>
          </p:nvPr>
        </p:nvSpPr>
        <p:spPr>
          <a:xfrm>
            <a:off x="503238" y="301625"/>
            <a:ext cx="6653212" cy="6323013"/>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C4C70AF1-5C11-46FB-962C-A255306FAD69}"/>
              </a:ext>
            </a:extLst>
          </p:cNvPr>
          <p:cNvSpPr>
            <a:spLocks noGrp="1"/>
          </p:cNvSpPr>
          <p:nvPr>
            <p:ph type="dt" sz="half" idx="10"/>
          </p:nvPr>
        </p:nvSpPr>
        <p:spPr/>
        <p:txBody>
          <a:bodyPr/>
          <a:lstStyle/>
          <a:p>
            <a:pPr lvl="0"/>
            <a:endParaRPr lang="pl-PL"/>
          </a:p>
        </p:txBody>
      </p:sp>
      <p:sp>
        <p:nvSpPr>
          <p:cNvPr id="5" name="Symbol zastępczy stopki 4">
            <a:extLst>
              <a:ext uri="{FF2B5EF4-FFF2-40B4-BE49-F238E27FC236}">
                <a16:creationId xmlns:a16="http://schemas.microsoft.com/office/drawing/2014/main" id="{7C8FAC3F-9EF9-4F23-ACEC-9C746A605041}"/>
              </a:ext>
            </a:extLst>
          </p:cNvPr>
          <p:cNvSpPr>
            <a:spLocks noGrp="1"/>
          </p:cNvSpPr>
          <p:nvPr>
            <p:ph type="ftr" sz="quarter" idx="11"/>
          </p:nvPr>
        </p:nvSpPr>
        <p:spPr/>
        <p:txBody>
          <a:bodyPr/>
          <a:lstStyle/>
          <a:p>
            <a:pPr lvl="0"/>
            <a:endParaRPr lang="pl-PL"/>
          </a:p>
        </p:txBody>
      </p:sp>
      <p:sp>
        <p:nvSpPr>
          <p:cNvPr id="6" name="Symbol zastępczy numeru slajdu 5">
            <a:extLst>
              <a:ext uri="{FF2B5EF4-FFF2-40B4-BE49-F238E27FC236}">
                <a16:creationId xmlns:a16="http://schemas.microsoft.com/office/drawing/2014/main" id="{DDE074A9-C2F6-414C-B557-DAE99BB49392}"/>
              </a:ext>
            </a:extLst>
          </p:cNvPr>
          <p:cNvSpPr>
            <a:spLocks noGrp="1"/>
          </p:cNvSpPr>
          <p:nvPr>
            <p:ph type="sldNum" sz="quarter" idx="12"/>
          </p:nvPr>
        </p:nvSpPr>
        <p:spPr/>
        <p:txBody>
          <a:bodyPr/>
          <a:lstStyle/>
          <a:p>
            <a:pPr lvl="0"/>
            <a:fld id="{9214A860-6C58-45B6-A176-92873089E6F4}" type="slidenum">
              <a:t>‹#›</a:t>
            </a:fld>
            <a:endParaRPr lang="pl-PL"/>
          </a:p>
        </p:txBody>
      </p:sp>
    </p:spTree>
    <p:extLst>
      <p:ext uri="{BB962C8B-B14F-4D97-AF65-F5344CB8AC3E}">
        <p14:creationId xmlns:p14="http://schemas.microsoft.com/office/powerpoint/2010/main" val="3621655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9A5E57C-BD94-401B-AC15-B6C36D91B792}"/>
              </a:ext>
            </a:extLst>
          </p:cNvPr>
          <p:cNvSpPr>
            <a:spLocks noGrp="1"/>
          </p:cNvSpPr>
          <p:nvPr>
            <p:ph type="title"/>
          </p:nvPr>
        </p:nvSpPr>
        <p:spPr>
          <a:xfrm>
            <a:off x="687388" y="1884363"/>
            <a:ext cx="8694737" cy="31448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77DAE469-B59A-44E2-B9B7-19D876287B6C}"/>
              </a:ext>
            </a:extLst>
          </p:cNvPr>
          <p:cNvSpPr>
            <a:spLocks noGrp="1"/>
          </p:cNvSpPr>
          <p:nvPr>
            <p:ph type="body" idx="1"/>
          </p:nvPr>
        </p:nvSpPr>
        <p:spPr>
          <a:xfrm>
            <a:off x="687388" y="5059363"/>
            <a:ext cx="8694737" cy="16525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Edytuj style wzorca tekstu</a:t>
            </a:r>
          </a:p>
        </p:txBody>
      </p:sp>
      <p:sp>
        <p:nvSpPr>
          <p:cNvPr id="4" name="Symbol zastępczy daty 3">
            <a:extLst>
              <a:ext uri="{FF2B5EF4-FFF2-40B4-BE49-F238E27FC236}">
                <a16:creationId xmlns:a16="http://schemas.microsoft.com/office/drawing/2014/main" id="{52A5025D-D955-47C2-B9F9-1FABE49FF126}"/>
              </a:ext>
            </a:extLst>
          </p:cNvPr>
          <p:cNvSpPr>
            <a:spLocks noGrp="1"/>
          </p:cNvSpPr>
          <p:nvPr>
            <p:ph type="dt" sz="half" idx="10"/>
          </p:nvPr>
        </p:nvSpPr>
        <p:spPr/>
        <p:txBody>
          <a:bodyPr/>
          <a:lstStyle/>
          <a:p>
            <a:pPr lvl="0"/>
            <a:endParaRPr lang="pl-PL"/>
          </a:p>
        </p:txBody>
      </p:sp>
      <p:sp>
        <p:nvSpPr>
          <p:cNvPr id="5" name="Symbol zastępczy stopki 4">
            <a:extLst>
              <a:ext uri="{FF2B5EF4-FFF2-40B4-BE49-F238E27FC236}">
                <a16:creationId xmlns:a16="http://schemas.microsoft.com/office/drawing/2014/main" id="{41530AD0-00E8-48FF-911E-F670D4F18396}"/>
              </a:ext>
            </a:extLst>
          </p:cNvPr>
          <p:cNvSpPr>
            <a:spLocks noGrp="1"/>
          </p:cNvSpPr>
          <p:nvPr>
            <p:ph type="ftr" sz="quarter" idx="11"/>
          </p:nvPr>
        </p:nvSpPr>
        <p:spPr/>
        <p:txBody>
          <a:bodyPr/>
          <a:lstStyle/>
          <a:p>
            <a:pPr lvl="0"/>
            <a:endParaRPr lang="pl-PL"/>
          </a:p>
        </p:txBody>
      </p:sp>
      <p:sp>
        <p:nvSpPr>
          <p:cNvPr id="6" name="Symbol zastępczy numeru slajdu 5">
            <a:extLst>
              <a:ext uri="{FF2B5EF4-FFF2-40B4-BE49-F238E27FC236}">
                <a16:creationId xmlns:a16="http://schemas.microsoft.com/office/drawing/2014/main" id="{BF1661BF-547E-40E1-8D52-DDCAB9130B14}"/>
              </a:ext>
            </a:extLst>
          </p:cNvPr>
          <p:cNvSpPr>
            <a:spLocks noGrp="1"/>
          </p:cNvSpPr>
          <p:nvPr>
            <p:ph type="sldNum" sz="quarter" idx="12"/>
          </p:nvPr>
        </p:nvSpPr>
        <p:spPr/>
        <p:txBody>
          <a:bodyPr/>
          <a:lstStyle/>
          <a:p>
            <a:pPr lvl="0"/>
            <a:fld id="{C920891E-199B-4844-9686-D56C0A9E690D}" type="slidenum">
              <a:t>‹#›</a:t>
            </a:fld>
            <a:endParaRPr lang="pl-PL"/>
          </a:p>
        </p:txBody>
      </p:sp>
    </p:spTree>
    <p:extLst>
      <p:ext uri="{BB962C8B-B14F-4D97-AF65-F5344CB8AC3E}">
        <p14:creationId xmlns:p14="http://schemas.microsoft.com/office/powerpoint/2010/main" val="626566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896DD91-296F-4B0E-8E44-6AE739DD64C3}"/>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99A23CB0-F8FE-473A-BF6C-E1605A7BC708}"/>
              </a:ext>
            </a:extLst>
          </p:cNvPr>
          <p:cNvSpPr>
            <a:spLocks noGrp="1"/>
          </p:cNvSpPr>
          <p:nvPr>
            <p:ph sz="half" idx="1"/>
          </p:nvPr>
        </p:nvSpPr>
        <p:spPr>
          <a:xfrm>
            <a:off x="4032250" y="3854450"/>
            <a:ext cx="2514600" cy="969963"/>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6ED55E13-2A7B-48AD-B9CB-8B71C0E91588}"/>
              </a:ext>
            </a:extLst>
          </p:cNvPr>
          <p:cNvSpPr>
            <a:spLocks noGrp="1"/>
          </p:cNvSpPr>
          <p:nvPr>
            <p:ph sz="half" idx="2"/>
          </p:nvPr>
        </p:nvSpPr>
        <p:spPr>
          <a:xfrm>
            <a:off x="6699250" y="3854450"/>
            <a:ext cx="2516188" cy="969963"/>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10B2F134-9A78-40FB-A7D6-85198BC57D38}"/>
              </a:ext>
            </a:extLst>
          </p:cNvPr>
          <p:cNvSpPr>
            <a:spLocks noGrp="1"/>
          </p:cNvSpPr>
          <p:nvPr>
            <p:ph type="dt" sz="half" idx="10"/>
          </p:nvPr>
        </p:nvSpPr>
        <p:spPr/>
        <p:txBody>
          <a:bodyPr/>
          <a:lstStyle/>
          <a:p>
            <a:pPr lvl="0"/>
            <a:endParaRPr lang="pl-PL"/>
          </a:p>
        </p:txBody>
      </p:sp>
      <p:sp>
        <p:nvSpPr>
          <p:cNvPr id="6" name="Symbol zastępczy stopki 5">
            <a:extLst>
              <a:ext uri="{FF2B5EF4-FFF2-40B4-BE49-F238E27FC236}">
                <a16:creationId xmlns:a16="http://schemas.microsoft.com/office/drawing/2014/main" id="{3B60A505-9507-4577-8643-B163A80722BD}"/>
              </a:ext>
            </a:extLst>
          </p:cNvPr>
          <p:cNvSpPr>
            <a:spLocks noGrp="1"/>
          </p:cNvSpPr>
          <p:nvPr>
            <p:ph type="ftr" sz="quarter" idx="11"/>
          </p:nvPr>
        </p:nvSpPr>
        <p:spPr/>
        <p:txBody>
          <a:bodyPr/>
          <a:lstStyle/>
          <a:p>
            <a:pPr lvl="0"/>
            <a:endParaRPr lang="pl-PL"/>
          </a:p>
        </p:txBody>
      </p:sp>
      <p:sp>
        <p:nvSpPr>
          <p:cNvPr id="7" name="Symbol zastępczy numeru slajdu 6">
            <a:extLst>
              <a:ext uri="{FF2B5EF4-FFF2-40B4-BE49-F238E27FC236}">
                <a16:creationId xmlns:a16="http://schemas.microsoft.com/office/drawing/2014/main" id="{D9F5DD9B-806D-475B-BCAF-F2F49724B7AA}"/>
              </a:ext>
            </a:extLst>
          </p:cNvPr>
          <p:cNvSpPr>
            <a:spLocks noGrp="1"/>
          </p:cNvSpPr>
          <p:nvPr>
            <p:ph type="sldNum" sz="quarter" idx="12"/>
          </p:nvPr>
        </p:nvSpPr>
        <p:spPr/>
        <p:txBody>
          <a:bodyPr/>
          <a:lstStyle/>
          <a:p>
            <a:pPr lvl="0"/>
            <a:fld id="{AC06449E-53C4-4FAD-83DC-8038F6CDEECA}" type="slidenum">
              <a:t>‹#›</a:t>
            </a:fld>
            <a:endParaRPr lang="pl-PL"/>
          </a:p>
        </p:txBody>
      </p:sp>
    </p:spTree>
    <p:extLst>
      <p:ext uri="{BB962C8B-B14F-4D97-AF65-F5344CB8AC3E}">
        <p14:creationId xmlns:p14="http://schemas.microsoft.com/office/powerpoint/2010/main" val="1919470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288B65B-2330-420D-979A-4D9E7A668361}"/>
              </a:ext>
            </a:extLst>
          </p:cNvPr>
          <p:cNvSpPr>
            <a:spLocks noGrp="1"/>
          </p:cNvSpPr>
          <p:nvPr>
            <p:ph type="title"/>
          </p:nvPr>
        </p:nvSpPr>
        <p:spPr>
          <a:xfrm>
            <a:off x="693738" y="403225"/>
            <a:ext cx="8694737" cy="1460500"/>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129DFC1D-D513-44A2-9F15-B80BDDA1DFE0}"/>
              </a:ext>
            </a:extLst>
          </p:cNvPr>
          <p:cNvSpPr>
            <a:spLocks noGrp="1"/>
          </p:cNvSpPr>
          <p:nvPr>
            <p:ph type="body" idx="1"/>
          </p:nvPr>
        </p:nvSpPr>
        <p:spPr>
          <a:xfrm>
            <a:off x="693738" y="1852613"/>
            <a:ext cx="426561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Symbol zastępczy zawartości 3">
            <a:extLst>
              <a:ext uri="{FF2B5EF4-FFF2-40B4-BE49-F238E27FC236}">
                <a16:creationId xmlns:a16="http://schemas.microsoft.com/office/drawing/2014/main" id="{974FD15E-EEFD-4B05-921D-ECB5899C151A}"/>
              </a:ext>
            </a:extLst>
          </p:cNvPr>
          <p:cNvSpPr>
            <a:spLocks noGrp="1"/>
          </p:cNvSpPr>
          <p:nvPr>
            <p:ph sz="half" idx="2"/>
          </p:nvPr>
        </p:nvSpPr>
        <p:spPr>
          <a:xfrm>
            <a:off x="693738" y="2760663"/>
            <a:ext cx="4265612" cy="4062412"/>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C200309D-0413-4239-8527-ABF8A0D94E84}"/>
              </a:ext>
            </a:extLst>
          </p:cNvPr>
          <p:cNvSpPr>
            <a:spLocks noGrp="1"/>
          </p:cNvSpPr>
          <p:nvPr>
            <p:ph type="body" sz="quarter" idx="3"/>
          </p:nvPr>
        </p:nvSpPr>
        <p:spPr>
          <a:xfrm>
            <a:off x="5103813" y="1852613"/>
            <a:ext cx="428466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Symbol zastępczy zawartości 5">
            <a:extLst>
              <a:ext uri="{FF2B5EF4-FFF2-40B4-BE49-F238E27FC236}">
                <a16:creationId xmlns:a16="http://schemas.microsoft.com/office/drawing/2014/main" id="{442F57CB-F3CC-4438-A6DC-CF07DEBC10D3}"/>
              </a:ext>
            </a:extLst>
          </p:cNvPr>
          <p:cNvSpPr>
            <a:spLocks noGrp="1"/>
          </p:cNvSpPr>
          <p:nvPr>
            <p:ph sz="quarter" idx="4"/>
          </p:nvPr>
        </p:nvSpPr>
        <p:spPr>
          <a:xfrm>
            <a:off x="5103813" y="2760663"/>
            <a:ext cx="4284662" cy="4062412"/>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15800DF0-B247-4F58-9A30-1D21BF55B9DE}"/>
              </a:ext>
            </a:extLst>
          </p:cNvPr>
          <p:cNvSpPr>
            <a:spLocks noGrp="1"/>
          </p:cNvSpPr>
          <p:nvPr>
            <p:ph type="dt" sz="half" idx="10"/>
          </p:nvPr>
        </p:nvSpPr>
        <p:spPr/>
        <p:txBody>
          <a:bodyPr/>
          <a:lstStyle/>
          <a:p>
            <a:pPr lvl="0"/>
            <a:endParaRPr lang="pl-PL"/>
          </a:p>
        </p:txBody>
      </p:sp>
      <p:sp>
        <p:nvSpPr>
          <p:cNvPr id="8" name="Symbol zastępczy stopki 7">
            <a:extLst>
              <a:ext uri="{FF2B5EF4-FFF2-40B4-BE49-F238E27FC236}">
                <a16:creationId xmlns:a16="http://schemas.microsoft.com/office/drawing/2014/main" id="{55BF0935-56D6-43C6-84A6-A55C198EB41B}"/>
              </a:ext>
            </a:extLst>
          </p:cNvPr>
          <p:cNvSpPr>
            <a:spLocks noGrp="1"/>
          </p:cNvSpPr>
          <p:nvPr>
            <p:ph type="ftr" sz="quarter" idx="11"/>
          </p:nvPr>
        </p:nvSpPr>
        <p:spPr/>
        <p:txBody>
          <a:bodyPr/>
          <a:lstStyle/>
          <a:p>
            <a:pPr lvl="0"/>
            <a:endParaRPr lang="pl-PL"/>
          </a:p>
        </p:txBody>
      </p:sp>
      <p:sp>
        <p:nvSpPr>
          <p:cNvPr id="9" name="Symbol zastępczy numeru slajdu 8">
            <a:extLst>
              <a:ext uri="{FF2B5EF4-FFF2-40B4-BE49-F238E27FC236}">
                <a16:creationId xmlns:a16="http://schemas.microsoft.com/office/drawing/2014/main" id="{17DC19F9-85DF-4F0B-959E-F7C313DECE1B}"/>
              </a:ext>
            </a:extLst>
          </p:cNvPr>
          <p:cNvSpPr>
            <a:spLocks noGrp="1"/>
          </p:cNvSpPr>
          <p:nvPr>
            <p:ph type="sldNum" sz="quarter" idx="12"/>
          </p:nvPr>
        </p:nvSpPr>
        <p:spPr/>
        <p:txBody>
          <a:bodyPr/>
          <a:lstStyle/>
          <a:p>
            <a:pPr lvl="0"/>
            <a:fld id="{B853CB9A-79C7-4BFD-8407-152E0E87C1CB}" type="slidenum">
              <a:t>‹#›</a:t>
            </a:fld>
            <a:endParaRPr lang="pl-PL"/>
          </a:p>
        </p:txBody>
      </p:sp>
    </p:spTree>
    <p:extLst>
      <p:ext uri="{BB962C8B-B14F-4D97-AF65-F5344CB8AC3E}">
        <p14:creationId xmlns:p14="http://schemas.microsoft.com/office/powerpoint/2010/main" val="282700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048610F-39EC-42D0-915F-9A7748617D17}"/>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2F149B98-69DB-4CD6-B731-6E7780D1AC98}"/>
              </a:ext>
            </a:extLst>
          </p:cNvPr>
          <p:cNvSpPr>
            <a:spLocks noGrp="1"/>
          </p:cNvSpPr>
          <p:nvPr>
            <p:ph type="dt" sz="half" idx="10"/>
          </p:nvPr>
        </p:nvSpPr>
        <p:spPr/>
        <p:txBody>
          <a:bodyPr/>
          <a:lstStyle/>
          <a:p>
            <a:pPr lvl="0"/>
            <a:endParaRPr lang="pl-PL"/>
          </a:p>
        </p:txBody>
      </p:sp>
      <p:sp>
        <p:nvSpPr>
          <p:cNvPr id="4" name="Symbol zastępczy stopki 3">
            <a:extLst>
              <a:ext uri="{FF2B5EF4-FFF2-40B4-BE49-F238E27FC236}">
                <a16:creationId xmlns:a16="http://schemas.microsoft.com/office/drawing/2014/main" id="{5597A5A0-E8C9-4B2C-A7FA-0A5D5F5C7D69}"/>
              </a:ext>
            </a:extLst>
          </p:cNvPr>
          <p:cNvSpPr>
            <a:spLocks noGrp="1"/>
          </p:cNvSpPr>
          <p:nvPr>
            <p:ph type="ftr" sz="quarter" idx="11"/>
          </p:nvPr>
        </p:nvSpPr>
        <p:spPr/>
        <p:txBody>
          <a:bodyPr/>
          <a:lstStyle/>
          <a:p>
            <a:pPr lvl="0"/>
            <a:endParaRPr lang="pl-PL"/>
          </a:p>
        </p:txBody>
      </p:sp>
      <p:sp>
        <p:nvSpPr>
          <p:cNvPr id="5" name="Symbol zastępczy numeru slajdu 4">
            <a:extLst>
              <a:ext uri="{FF2B5EF4-FFF2-40B4-BE49-F238E27FC236}">
                <a16:creationId xmlns:a16="http://schemas.microsoft.com/office/drawing/2014/main" id="{8E6E5B96-67E4-469F-A52E-E2DF8927BF45}"/>
              </a:ext>
            </a:extLst>
          </p:cNvPr>
          <p:cNvSpPr>
            <a:spLocks noGrp="1"/>
          </p:cNvSpPr>
          <p:nvPr>
            <p:ph type="sldNum" sz="quarter" idx="12"/>
          </p:nvPr>
        </p:nvSpPr>
        <p:spPr/>
        <p:txBody>
          <a:bodyPr/>
          <a:lstStyle/>
          <a:p>
            <a:pPr lvl="0"/>
            <a:fld id="{2E2778CC-1024-445D-AB1B-72E8B90DA486}" type="slidenum">
              <a:t>‹#›</a:t>
            </a:fld>
            <a:endParaRPr lang="pl-PL"/>
          </a:p>
        </p:txBody>
      </p:sp>
    </p:spTree>
    <p:extLst>
      <p:ext uri="{BB962C8B-B14F-4D97-AF65-F5344CB8AC3E}">
        <p14:creationId xmlns:p14="http://schemas.microsoft.com/office/powerpoint/2010/main" val="1853090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F138BFA5-879B-4420-8ED6-314F2ACCFDFC}"/>
              </a:ext>
            </a:extLst>
          </p:cNvPr>
          <p:cNvSpPr>
            <a:spLocks noGrp="1"/>
          </p:cNvSpPr>
          <p:nvPr>
            <p:ph type="dt" sz="half" idx="10"/>
          </p:nvPr>
        </p:nvSpPr>
        <p:spPr/>
        <p:txBody>
          <a:bodyPr/>
          <a:lstStyle/>
          <a:p>
            <a:pPr lvl="0"/>
            <a:endParaRPr lang="pl-PL"/>
          </a:p>
        </p:txBody>
      </p:sp>
      <p:sp>
        <p:nvSpPr>
          <p:cNvPr id="3" name="Symbol zastępczy stopki 2">
            <a:extLst>
              <a:ext uri="{FF2B5EF4-FFF2-40B4-BE49-F238E27FC236}">
                <a16:creationId xmlns:a16="http://schemas.microsoft.com/office/drawing/2014/main" id="{DFD30241-3880-4AF4-B845-CC8A5D09D01B}"/>
              </a:ext>
            </a:extLst>
          </p:cNvPr>
          <p:cNvSpPr>
            <a:spLocks noGrp="1"/>
          </p:cNvSpPr>
          <p:nvPr>
            <p:ph type="ftr" sz="quarter" idx="11"/>
          </p:nvPr>
        </p:nvSpPr>
        <p:spPr/>
        <p:txBody>
          <a:bodyPr/>
          <a:lstStyle/>
          <a:p>
            <a:pPr lvl="0"/>
            <a:endParaRPr lang="pl-PL"/>
          </a:p>
        </p:txBody>
      </p:sp>
      <p:sp>
        <p:nvSpPr>
          <p:cNvPr id="4" name="Symbol zastępczy numeru slajdu 3">
            <a:extLst>
              <a:ext uri="{FF2B5EF4-FFF2-40B4-BE49-F238E27FC236}">
                <a16:creationId xmlns:a16="http://schemas.microsoft.com/office/drawing/2014/main" id="{51F4DA38-CF41-45F8-B85C-76A51402B199}"/>
              </a:ext>
            </a:extLst>
          </p:cNvPr>
          <p:cNvSpPr>
            <a:spLocks noGrp="1"/>
          </p:cNvSpPr>
          <p:nvPr>
            <p:ph type="sldNum" sz="quarter" idx="12"/>
          </p:nvPr>
        </p:nvSpPr>
        <p:spPr/>
        <p:txBody>
          <a:bodyPr/>
          <a:lstStyle/>
          <a:p>
            <a:pPr lvl="0"/>
            <a:fld id="{825A2541-F238-4872-BE25-3442D88AF2BD}" type="slidenum">
              <a:t>‹#›</a:t>
            </a:fld>
            <a:endParaRPr lang="pl-PL"/>
          </a:p>
        </p:txBody>
      </p:sp>
    </p:spTree>
    <p:extLst>
      <p:ext uri="{BB962C8B-B14F-4D97-AF65-F5344CB8AC3E}">
        <p14:creationId xmlns:p14="http://schemas.microsoft.com/office/powerpoint/2010/main" val="2160493399"/>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109F83B-D584-463C-8099-E0FF4BC07821}"/>
              </a:ext>
            </a:extLst>
          </p:cNvPr>
          <p:cNvSpPr>
            <a:spLocks noGrp="1"/>
          </p:cNvSpPr>
          <p:nvPr>
            <p:ph type="title"/>
          </p:nvPr>
        </p:nvSpPr>
        <p:spPr>
          <a:xfrm>
            <a:off x="693738" y="503238"/>
            <a:ext cx="3251200" cy="17653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9286B7EF-11B9-4C0E-858F-10E3A926304C}"/>
              </a:ext>
            </a:extLst>
          </p:cNvPr>
          <p:cNvSpPr>
            <a:spLocks noGrp="1"/>
          </p:cNvSpPr>
          <p:nvPr>
            <p:ph idx="1"/>
          </p:nvPr>
        </p:nvSpPr>
        <p:spPr>
          <a:xfrm>
            <a:off x="4286250" y="1089025"/>
            <a:ext cx="510222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2065F09D-A54A-4863-A8A4-EFE2DB087972}"/>
              </a:ext>
            </a:extLst>
          </p:cNvPr>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Symbol zastępczy daty 4">
            <a:extLst>
              <a:ext uri="{FF2B5EF4-FFF2-40B4-BE49-F238E27FC236}">
                <a16:creationId xmlns:a16="http://schemas.microsoft.com/office/drawing/2014/main" id="{6949A878-8485-40A5-8863-3CDBC66163E2}"/>
              </a:ext>
            </a:extLst>
          </p:cNvPr>
          <p:cNvSpPr>
            <a:spLocks noGrp="1"/>
          </p:cNvSpPr>
          <p:nvPr>
            <p:ph type="dt" sz="half" idx="10"/>
          </p:nvPr>
        </p:nvSpPr>
        <p:spPr/>
        <p:txBody>
          <a:bodyPr/>
          <a:lstStyle/>
          <a:p>
            <a:pPr lvl="0"/>
            <a:endParaRPr lang="pl-PL"/>
          </a:p>
        </p:txBody>
      </p:sp>
      <p:sp>
        <p:nvSpPr>
          <p:cNvPr id="6" name="Symbol zastępczy stopki 5">
            <a:extLst>
              <a:ext uri="{FF2B5EF4-FFF2-40B4-BE49-F238E27FC236}">
                <a16:creationId xmlns:a16="http://schemas.microsoft.com/office/drawing/2014/main" id="{3D81B745-A784-41AF-9D0D-DCB79139332F}"/>
              </a:ext>
            </a:extLst>
          </p:cNvPr>
          <p:cNvSpPr>
            <a:spLocks noGrp="1"/>
          </p:cNvSpPr>
          <p:nvPr>
            <p:ph type="ftr" sz="quarter" idx="11"/>
          </p:nvPr>
        </p:nvSpPr>
        <p:spPr/>
        <p:txBody>
          <a:bodyPr/>
          <a:lstStyle/>
          <a:p>
            <a:pPr lvl="0"/>
            <a:endParaRPr lang="pl-PL"/>
          </a:p>
        </p:txBody>
      </p:sp>
      <p:sp>
        <p:nvSpPr>
          <p:cNvPr id="7" name="Symbol zastępczy numeru slajdu 6">
            <a:extLst>
              <a:ext uri="{FF2B5EF4-FFF2-40B4-BE49-F238E27FC236}">
                <a16:creationId xmlns:a16="http://schemas.microsoft.com/office/drawing/2014/main" id="{36753B91-1D36-4F71-9768-EBDFE2972CE5}"/>
              </a:ext>
            </a:extLst>
          </p:cNvPr>
          <p:cNvSpPr>
            <a:spLocks noGrp="1"/>
          </p:cNvSpPr>
          <p:nvPr>
            <p:ph type="sldNum" sz="quarter" idx="12"/>
          </p:nvPr>
        </p:nvSpPr>
        <p:spPr/>
        <p:txBody>
          <a:bodyPr/>
          <a:lstStyle/>
          <a:p>
            <a:pPr lvl="0"/>
            <a:fld id="{C6111DD3-A092-4BCB-B281-4A391BAA6E30}" type="slidenum">
              <a:t>‹#›</a:t>
            </a:fld>
            <a:endParaRPr lang="pl-PL"/>
          </a:p>
        </p:txBody>
      </p:sp>
    </p:spTree>
    <p:extLst>
      <p:ext uri="{BB962C8B-B14F-4D97-AF65-F5344CB8AC3E}">
        <p14:creationId xmlns:p14="http://schemas.microsoft.com/office/powerpoint/2010/main" val="3368337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18D3E85-350D-4EFF-BE0A-4F6D03112658}"/>
              </a:ext>
            </a:extLst>
          </p:cNvPr>
          <p:cNvSpPr>
            <a:spLocks noGrp="1"/>
          </p:cNvSpPr>
          <p:nvPr>
            <p:ph type="title"/>
          </p:nvPr>
        </p:nvSpPr>
        <p:spPr>
          <a:xfrm>
            <a:off x="693738" y="503238"/>
            <a:ext cx="3251200" cy="17653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9179CF57-7C1D-4F9C-82C3-E448C0F5C2A4}"/>
              </a:ext>
            </a:extLst>
          </p:cNvPr>
          <p:cNvSpPr>
            <a:spLocks noGrp="1"/>
          </p:cNvSpPr>
          <p:nvPr>
            <p:ph type="pic" idx="1"/>
          </p:nvPr>
        </p:nvSpPr>
        <p:spPr>
          <a:xfrm>
            <a:off x="4286250" y="1089025"/>
            <a:ext cx="510222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id="{59F01A15-6527-40E9-AA7F-D44E84C00653}"/>
              </a:ext>
            </a:extLst>
          </p:cNvPr>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Symbol zastępczy daty 4">
            <a:extLst>
              <a:ext uri="{FF2B5EF4-FFF2-40B4-BE49-F238E27FC236}">
                <a16:creationId xmlns:a16="http://schemas.microsoft.com/office/drawing/2014/main" id="{05C7CA5F-61B8-467C-882A-0D51F1E15776}"/>
              </a:ext>
            </a:extLst>
          </p:cNvPr>
          <p:cNvSpPr>
            <a:spLocks noGrp="1"/>
          </p:cNvSpPr>
          <p:nvPr>
            <p:ph type="dt" sz="half" idx="10"/>
          </p:nvPr>
        </p:nvSpPr>
        <p:spPr/>
        <p:txBody>
          <a:bodyPr/>
          <a:lstStyle/>
          <a:p>
            <a:pPr lvl="0"/>
            <a:endParaRPr lang="pl-PL"/>
          </a:p>
        </p:txBody>
      </p:sp>
      <p:sp>
        <p:nvSpPr>
          <p:cNvPr id="6" name="Symbol zastępczy stopki 5">
            <a:extLst>
              <a:ext uri="{FF2B5EF4-FFF2-40B4-BE49-F238E27FC236}">
                <a16:creationId xmlns:a16="http://schemas.microsoft.com/office/drawing/2014/main" id="{5706892F-018E-4C52-90B4-72EF7A01C20F}"/>
              </a:ext>
            </a:extLst>
          </p:cNvPr>
          <p:cNvSpPr>
            <a:spLocks noGrp="1"/>
          </p:cNvSpPr>
          <p:nvPr>
            <p:ph type="ftr" sz="quarter" idx="11"/>
          </p:nvPr>
        </p:nvSpPr>
        <p:spPr/>
        <p:txBody>
          <a:bodyPr/>
          <a:lstStyle/>
          <a:p>
            <a:pPr lvl="0"/>
            <a:endParaRPr lang="pl-PL"/>
          </a:p>
        </p:txBody>
      </p:sp>
      <p:sp>
        <p:nvSpPr>
          <p:cNvPr id="7" name="Symbol zastępczy numeru slajdu 6">
            <a:extLst>
              <a:ext uri="{FF2B5EF4-FFF2-40B4-BE49-F238E27FC236}">
                <a16:creationId xmlns:a16="http://schemas.microsoft.com/office/drawing/2014/main" id="{81C4ABC8-79C4-44A0-9686-C26A405A1DDE}"/>
              </a:ext>
            </a:extLst>
          </p:cNvPr>
          <p:cNvSpPr>
            <a:spLocks noGrp="1"/>
          </p:cNvSpPr>
          <p:nvPr>
            <p:ph type="sldNum" sz="quarter" idx="12"/>
          </p:nvPr>
        </p:nvSpPr>
        <p:spPr/>
        <p:txBody>
          <a:bodyPr/>
          <a:lstStyle/>
          <a:p>
            <a:pPr lvl="0"/>
            <a:fld id="{0457C37C-F9F1-4DDE-A33D-3E410AF8569A}" type="slidenum">
              <a:t>‹#›</a:t>
            </a:fld>
            <a:endParaRPr lang="pl-PL"/>
          </a:p>
        </p:txBody>
      </p:sp>
    </p:spTree>
    <p:extLst>
      <p:ext uri="{BB962C8B-B14F-4D97-AF65-F5344CB8AC3E}">
        <p14:creationId xmlns:p14="http://schemas.microsoft.com/office/powerpoint/2010/main" val="1574710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A900B063-C1B8-419C-90E2-ED317133D7B5}"/>
              </a:ext>
            </a:extLst>
          </p:cNvPr>
          <p:cNvSpPr txBox="1">
            <a:spLocks noGrp="1"/>
          </p:cNvSpPr>
          <p:nvPr>
            <p:ph type="title"/>
          </p:nvPr>
        </p:nvSpPr>
        <p:spPr>
          <a:xfrm>
            <a:off x="288000" y="1728000"/>
            <a:ext cx="8927640" cy="1786680"/>
          </a:xfrm>
          <a:prstGeom prst="rect">
            <a:avLst/>
          </a:prstGeom>
          <a:noFill/>
          <a:ln>
            <a:noFill/>
          </a:ln>
        </p:spPr>
        <p:txBody>
          <a:bodyPr lIns="0" tIns="0" rIns="0" bIns="0" anchor="ctr"/>
          <a:lstStyle/>
          <a:p>
            <a:endParaRPr lang="pl-PL"/>
          </a:p>
        </p:txBody>
      </p:sp>
      <p:sp>
        <p:nvSpPr>
          <p:cNvPr id="3" name="Symbol zastępczy tekstu 2">
            <a:extLst>
              <a:ext uri="{FF2B5EF4-FFF2-40B4-BE49-F238E27FC236}">
                <a16:creationId xmlns:a16="http://schemas.microsoft.com/office/drawing/2014/main" id="{780A875A-6B04-4158-AE19-F93EC8277F6F}"/>
              </a:ext>
            </a:extLst>
          </p:cNvPr>
          <p:cNvSpPr txBox="1">
            <a:spLocks noGrp="1"/>
          </p:cNvSpPr>
          <p:nvPr>
            <p:ph type="body" idx="1"/>
          </p:nvPr>
        </p:nvSpPr>
        <p:spPr>
          <a:xfrm>
            <a:off x="4032359" y="3854519"/>
            <a:ext cx="5183640" cy="969480"/>
          </a:xfrm>
          <a:prstGeom prst="rect">
            <a:avLst/>
          </a:prstGeom>
          <a:noFill/>
          <a:ln>
            <a:noFill/>
          </a:ln>
        </p:spPr>
        <p:txBody>
          <a:bodyPr lIns="0" tIns="0" rIns="0" bIns="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3BF0642C-2E91-4A52-A850-BEE47615C7A3}"/>
              </a:ext>
            </a:extLst>
          </p:cNvPr>
          <p:cNvSpPr txBox="1">
            <a:spLocks noGrp="1"/>
          </p:cNvSpPr>
          <p:nvPr>
            <p:ph type="dt" sz="half" idx="2"/>
          </p:nvPr>
        </p:nvSpPr>
        <p:spPr>
          <a:xfrm>
            <a:off x="0" y="7200000"/>
            <a:ext cx="2348280" cy="233280"/>
          </a:xfrm>
          <a:prstGeom prst="rect">
            <a:avLst/>
          </a:prstGeom>
          <a:noFill/>
          <a:ln>
            <a:noFill/>
          </a:ln>
        </p:spPr>
        <p:txBody>
          <a:bodyPr vert="horz" lIns="0" tIns="0" rIns="0" bIns="0" anchorCtr="0">
            <a:noAutofit/>
          </a:bodyPr>
          <a:lstStyle>
            <a:lvl1pPr lvl="0" algn="ctr" rtl="0" hangingPunct="0">
              <a:buNone/>
              <a:tabLst/>
              <a:defRPr lang="pl-PL" sz="1400">
                <a:latin typeface="Liberation Sans" pitchFamily="18"/>
                <a:ea typeface="Segoe UI" pitchFamily="2"/>
                <a:cs typeface="Tahoma" pitchFamily="2"/>
              </a:defRPr>
            </a:lvl1pPr>
          </a:lstStyle>
          <a:p>
            <a:pPr lvl="0"/>
            <a:endParaRPr lang="pl-PL"/>
          </a:p>
        </p:txBody>
      </p:sp>
      <p:sp>
        <p:nvSpPr>
          <p:cNvPr id="5" name="Symbol zastępczy stopki 4">
            <a:extLst>
              <a:ext uri="{FF2B5EF4-FFF2-40B4-BE49-F238E27FC236}">
                <a16:creationId xmlns:a16="http://schemas.microsoft.com/office/drawing/2014/main" id="{6D697C37-7640-47B6-979E-F34E4E12E2CA}"/>
              </a:ext>
            </a:extLst>
          </p:cNvPr>
          <p:cNvSpPr txBox="1">
            <a:spLocks noGrp="1"/>
          </p:cNvSpPr>
          <p:nvPr>
            <p:ph type="ftr" sz="quarter" idx="3"/>
          </p:nvPr>
        </p:nvSpPr>
        <p:spPr>
          <a:xfrm>
            <a:off x="3447360" y="7200000"/>
            <a:ext cx="3195000" cy="172440"/>
          </a:xfrm>
          <a:prstGeom prst="rect">
            <a:avLst/>
          </a:prstGeom>
          <a:noFill/>
          <a:ln>
            <a:noFill/>
          </a:ln>
        </p:spPr>
        <p:txBody>
          <a:bodyPr vert="horz" lIns="0" tIns="0" rIns="0" bIns="0" anchorCtr="0">
            <a:noAutofit/>
          </a:bodyPr>
          <a:lstStyle>
            <a:lvl1pPr lvl="0" algn="ctr" rtl="0" hangingPunct="0">
              <a:buNone/>
              <a:tabLst/>
              <a:defRPr lang="pl-PL" sz="1400">
                <a:latin typeface="Liberation Sans" pitchFamily="18"/>
                <a:ea typeface="Segoe UI" pitchFamily="2"/>
                <a:cs typeface="Tahoma" pitchFamily="2"/>
              </a:defRPr>
            </a:lvl1pPr>
          </a:lstStyle>
          <a:p>
            <a:pPr lvl="0"/>
            <a:endParaRPr lang="pl-PL"/>
          </a:p>
        </p:txBody>
      </p:sp>
      <p:sp>
        <p:nvSpPr>
          <p:cNvPr id="6" name="Symbol zastępczy numeru slajdu 5">
            <a:extLst>
              <a:ext uri="{FF2B5EF4-FFF2-40B4-BE49-F238E27FC236}">
                <a16:creationId xmlns:a16="http://schemas.microsoft.com/office/drawing/2014/main" id="{6D728053-318A-4D3E-9DB6-366007B4550A}"/>
              </a:ext>
            </a:extLst>
          </p:cNvPr>
          <p:cNvSpPr txBox="1">
            <a:spLocks noGrp="1"/>
          </p:cNvSpPr>
          <p:nvPr>
            <p:ph type="sldNum" sz="quarter" idx="4"/>
          </p:nvPr>
        </p:nvSpPr>
        <p:spPr>
          <a:xfrm>
            <a:off x="9288000" y="7236000"/>
            <a:ext cx="648000" cy="288000"/>
          </a:xfrm>
          <a:prstGeom prst="rect">
            <a:avLst/>
          </a:prstGeom>
          <a:noFill/>
          <a:ln>
            <a:noFill/>
          </a:ln>
        </p:spPr>
        <p:txBody>
          <a:bodyPr vert="horz" lIns="0" tIns="0" rIns="0" bIns="0" anchorCtr="0">
            <a:noAutofit/>
          </a:bodyPr>
          <a:lstStyle>
            <a:lvl1pPr lvl="0" algn="r" rtl="0" hangingPunct="0">
              <a:buNone/>
              <a:tabLst/>
              <a:defRPr lang="pl-PL" sz="1400">
                <a:latin typeface="Liberation Sans" pitchFamily="18"/>
                <a:ea typeface="Segoe UI" pitchFamily="2"/>
                <a:cs typeface="Tahoma" pitchFamily="2"/>
              </a:defRPr>
            </a:lvl1pPr>
          </a:lstStyle>
          <a:p>
            <a:pPr lvl="0"/>
            <a:fld id="{F2F7E6CD-4212-4842-864D-818FDA351C98}" type="slidenum">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hangingPunct="0">
        <a:tabLst/>
        <a:defRPr lang="pl-PL" sz="4400" b="0" i="0" u="none" strike="noStrike" kern="1200" cap="none">
          <a:ln>
            <a:noFill/>
          </a:ln>
          <a:latin typeface="Liberation Sans" pitchFamily="18"/>
        </a:defRPr>
      </a:lvl1pPr>
    </p:titleStyle>
    <p:bodyStyle>
      <a:lvl1pPr algn="r" rtl="0" hangingPunct="0">
        <a:spcBef>
          <a:spcPts val="0"/>
        </a:spcBef>
        <a:spcAft>
          <a:spcPts val="1417"/>
        </a:spcAft>
        <a:tabLst/>
        <a:defRPr lang="pl-PL" sz="3200" b="0" i="0" u="none" strike="noStrike" kern="1200" cap="none">
          <a:ln>
            <a:noFill/>
          </a:ln>
          <a:latin typeface="Liberation Sans" pitchFamily="18"/>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AFE8A4F6-0235-4D46-8139-3E9830DE381D}"/>
              </a:ext>
            </a:extLst>
          </p:cNvPr>
          <p:cNvSpPr txBox="1">
            <a:spLocks noGrp="1"/>
          </p:cNvSpPr>
          <p:nvPr>
            <p:ph type="title"/>
          </p:nvPr>
        </p:nvSpPr>
        <p:spPr>
          <a:xfrm>
            <a:off x="503999" y="301320"/>
            <a:ext cx="9071640" cy="1262160"/>
          </a:xfrm>
          <a:prstGeom prst="rect">
            <a:avLst/>
          </a:prstGeom>
          <a:solidFill>
            <a:srgbClr val="FFFFFF">
              <a:alpha val="50000"/>
            </a:srgbClr>
          </a:solidFill>
          <a:ln>
            <a:noFill/>
          </a:ln>
        </p:spPr>
        <p:txBody>
          <a:bodyPr lIns="0" tIns="0" rIns="0" bIns="0" anchor="ctr"/>
          <a:lstStyle/>
          <a:p>
            <a:endParaRPr lang="pl-PL"/>
          </a:p>
        </p:txBody>
      </p:sp>
      <p:sp>
        <p:nvSpPr>
          <p:cNvPr id="3" name="Symbol zastępczy tekstu 2">
            <a:extLst>
              <a:ext uri="{FF2B5EF4-FFF2-40B4-BE49-F238E27FC236}">
                <a16:creationId xmlns:a16="http://schemas.microsoft.com/office/drawing/2014/main" id="{28ACE663-45D7-450D-832B-ABA966BBC2C5}"/>
              </a:ext>
            </a:extLst>
          </p:cNvPr>
          <p:cNvSpPr txBox="1">
            <a:spLocks noGrp="1"/>
          </p:cNvSpPr>
          <p:nvPr>
            <p:ph type="body" idx="1"/>
          </p:nvPr>
        </p:nvSpPr>
        <p:spPr>
          <a:xfrm>
            <a:off x="503999" y="1769040"/>
            <a:ext cx="9071640" cy="4854960"/>
          </a:xfrm>
          <a:prstGeom prst="rect">
            <a:avLst/>
          </a:prstGeom>
          <a:solidFill>
            <a:srgbClr val="00FF00">
              <a:alpha val="50000"/>
            </a:srgbClr>
          </a:solidFill>
          <a:ln>
            <a:noFill/>
          </a:ln>
        </p:spPr>
        <p:txBody>
          <a:bodyPr lIns="0" tIns="0" rIns="0" bIns="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F43A0B88-1F40-4C9C-B282-4C6E32EF709B}"/>
              </a:ext>
            </a:extLst>
          </p:cNvPr>
          <p:cNvSpPr txBox="1">
            <a:spLocks noGrp="1"/>
          </p:cNvSpPr>
          <p:nvPr>
            <p:ph type="dt" sz="half" idx="2"/>
          </p:nvPr>
        </p:nvSpPr>
        <p:spPr>
          <a:xfrm>
            <a:off x="27720" y="7272000"/>
            <a:ext cx="2348280" cy="521280"/>
          </a:xfrm>
          <a:prstGeom prst="rect">
            <a:avLst/>
          </a:prstGeom>
          <a:noFill/>
          <a:ln>
            <a:noFill/>
          </a:ln>
        </p:spPr>
        <p:txBody>
          <a:bodyPr vert="horz" lIns="0" tIns="0" rIns="0" bIns="0" anchorCtr="0">
            <a:noAutofit/>
          </a:bodyPr>
          <a:lstStyle>
            <a:lvl1pPr lvl="0" rtl="0" hangingPunct="0">
              <a:buNone/>
              <a:tabLst/>
              <a:defRPr lang="pl-PL" sz="1400">
                <a:latin typeface="Liberation Sans" pitchFamily="18"/>
                <a:ea typeface="Segoe UI" pitchFamily="2"/>
                <a:cs typeface="Tahoma" pitchFamily="2"/>
              </a:defRPr>
            </a:lvl1pPr>
          </a:lstStyle>
          <a:p>
            <a:pPr lvl="0"/>
            <a:endParaRPr lang="pl-PL"/>
          </a:p>
        </p:txBody>
      </p:sp>
      <p:sp>
        <p:nvSpPr>
          <p:cNvPr id="5" name="Symbol zastępczy stopki 4">
            <a:extLst>
              <a:ext uri="{FF2B5EF4-FFF2-40B4-BE49-F238E27FC236}">
                <a16:creationId xmlns:a16="http://schemas.microsoft.com/office/drawing/2014/main" id="{92B77B11-69AC-4F65-891C-98DFB2BA5521}"/>
              </a:ext>
            </a:extLst>
          </p:cNvPr>
          <p:cNvSpPr txBox="1">
            <a:spLocks noGrp="1"/>
          </p:cNvSpPr>
          <p:nvPr>
            <p:ph type="ftr" sz="quarter" idx="3"/>
          </p:nvPr>
        </p:nvSpPr>
        <p:spPr>
          <a:xfrm>
            <a:off x="3447360" y="7272000"/>
            <a:ext cx="3195000" cy="521280"/>
          </a:xfrm>
          <a:prstGeom prst="rect">
            <a:avLst/>
          </a:prstGeom>
          <a:noFill/>
          <a:ln>
            <a:noFill/>
          </a:ln>
        </p:spPr>
        <p:txBody>
          <a:bodyPr vert="horz" lIns="0" tIns="0" rIns="0" bIns="0" anchorCtr="0">
            <a:noAutofit/>
          </a:bodyPr>
          <a:lstStyle>
            <a:lvl1pPr lvl="0" algn="ctr" rtl="0" hangingPunct="0">
              <a:buNone/>
              <a:tabLst/>
              <a:defRPr lang="pl-PL" sz="1400">
                <a:latin typeface="Liberation Sans" pitchFamily="18"/>
                <a:ea typeface="Segoe UI" pitchFamily="2"/>
                <a:cs typeface="Tahoma" pitchFamily="2"/>
              </a:defRPr>
            </a:lvl1pPr>
          </a:lstStyle>
          <a:p>
            <a:pPr lvl="0"/>
            <a:endParaRPr lang="pl-PL"/>
          </a:p>
        </p:txBody>
      </p:sp>
      <p:sp>
        <p:nvSpPr>
          <p:cNvPr id="6" name="Symbol zastępczy numeru slajdu 5">
            <a:extLst>
              <a:ext uri="{FF2B5EF4-FFF2-40B4-BE49-F238E27FC236}">
                <a16:creationId xmlns:a16="http://schemas.microsoft.com/office/drawing/2014/main" id="{F477CFF7-E775-4EC8-91E3-58E5D6867269}"/>
              </a:ext>
            </a:extLst>
          </p:cNvPr>
          <p:cNvSpPr txBox="1">
            <a:spLocks noGrp="1"/>
          </p:cNvSpPr>
          <p:nvPr>
            <p:ph type="sldNum" sz="quarter" idx="4"/>
          </p:nvPr>
        </p:nvSpPr>
        <p:spPr>
          <a:xfrm>
            <a:off x="7587720" y="7254720"/>
            <a:ext cx="2348280" cy="521280"/>
          </a:xfrm>
          <a:prstGeom prst="rect">
            <a:avLst/>
          </a:prstGeom>
          <a:noFill/>
          <a:ln>
            <a:noFill/>
          </a:ln>
        </p:spPr>
        <p:txBody>
          <a:bodyPr vert="horz" lIns="0" tIns="0" rIns="0" bIns="0" anchorCtr="0">
            <a:noAutofit/>
          </a:bodyPr>
          <a:lstStyle>
            <a:lvl1pPr lvl="0" algn="r" rtl="0" hangingPunct="0">
              <a:buNone/>
              <a:tabLst/>
              <a:defRPr lang="pl-PL" sz="1400">
                <a:latin typeface="Liberation Sans" pitchFamily="18"/>
                <a:ea typeface="Segoe UI" pitchFamily="2"/>
                <a:cs typeface="Tahoma" pitchFamily="2"/>
              </a:defRPr>
            </a:lvl1pPr>
          </a:lstStyle>
          <a:p>
            <a:pPr lvl="0"/>
            <a:fld id="{1B95EEAE-A6D5-4D3C-9406-E75012FADEA2}" type="slidenum">
              <a:t>‹#›</a:t>
            </a:fld>
            <a:endParaRPr lang="pl-PL"/>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hangingPunct="0">
        <a:tabLst/>
        <a:defRPr lang="pl-PL" sz="4400" b="0" i="0" u="none" strike="noStrike" kern="1200" cap="none">
          <a:ln>
            <a:noFill/>
          </a:ln>
          <a:latin typeface="Liberation Sans" pitchFamily="18"/>
        </a:defRPr>
      </a:lvl1pPr>
    </p:titleStyle>
    <p:bodyStyle>
      <a:lvl1pPr marL="0" marR="0" indent="0" rtl="0" hangingPunct="0">
        <a:spcBef>
          <a:spcPts val="0"/>
        </a:spcBef>
        <a:spcAft>
          <a:spcPts val="1414"/>
        </a:spcAft>
        <a:tabLst/>
        <a:defRPr lang="pl-PL" sz="3200" b="0" i="0" u="none" strike="noStrike" kern="1200" cap="none">
          <a:ln>
            <a:noFill/>
          </a:ln>
          <a:latin typeface="Liberation Sans" pitchFamily="18"/>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notesSlide" Target="../notesSlides/notesSlide2.xml"/><Relationship Id="rId16" Type="http://schemas.openxmlformats.org/officeDocument/2006/relationships/image" Target="../media/image20.png"/><Relationship Id="rId1" Type="http://schemas.openxmlformats.org/officeDocument/2006/relationships/slideLayout" Target="../slideLayouts/slideLayout18.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pic>
        <p:nvPicPr>
          <p:cNvPr id="2" name="">
            <a:extLst>
              <a:ext uri="{FF2B5EF4-FFF2-40B4-BE49-F238E27FC236}">
                <a16:creationId xmlns:a16="http://schemas.microsoft.com/office/drawing/2014/main" id="{2C801F2B-6091-4A33-BF7F-4AF15C3A2379}"/>
              </a:ext>
            </a:extLst>
          </p:cNvPr>
          <p:cNvPicPr>
            <a:picLocks noChangeAspect="1"/>
          </p:cNvPicPr>
          <p:nvPr/>
        </p:nvPicPr>
        <p:blipFill>
          <a:blip r:embed="rId3">
            <a:lum/>
            <a:alphaModFix/>
          </a:blip>
          <a:srcRect/>
          <a:stretch>
            <a:fillRect/>
          </a:stretch>
        </p:blipFill>
        <p:spPr>
          <a:xfrm>
            <a:off x="72000" y="5190480"/>
            <a:ext cx="1584000" cy="2297520"/>
          </a:xfrm>
          <a:prstGeom prst="rect">
            <a:avLst/>
          </a:prstGeom>
          <a:noFill/>
          <a:ln>
            <a:noFill/>
          </a:ln>
        </p:spPr>
      </p:pic>
      <p:pic>
        <p:nvPicPr>
          <p:cNvPr id="3" name="">
            <a:extLst>
              <a:ext uri="{FF2B5EF4-FFF2-40B4-BE49-F238E27FC236}">
                <a16:creationId xmlns:a16="http://schemas.microsoft.com/office/drawing/2014/main" id="{4CD40BA0-06E3-49ED-89E7-9CE6C255A455}"/>
              </a:ext>
            </a:extLst>
          </p:cNvPr>
          <p:cNvPicPr>
            <a:picLocks noChangeAspect="1"/>
          </p:cNvPicPr>
          <p:nvPr/>
        </p:nvPicPr>
        <p:blipFill>
          <a:blip r:embed="rId4">
            <a:lum/>
            <a:alphaModFix/>
          </a:blip>
          <a:srcRect/>
          <a:stretch>
            <a:fillRect/>
          </a:stretch>
        </p:blipFill>
        <p:spPr>
          <a:xfrm>
            <a:off x="7427520" y="5760000"/>
            <a:ext cx="936000" cy="1643399"/>
          </a:xfrm>
          <a:prstGeom prst="rect">
            <a:avLst/>
          </a:prstGeom>
          <a:noFill/>
          <a:ln>
            <a:noFill/>
          </a:ln>
        </p:spPr>
      </p:pic>
      <p:pic>
        <p:nvPicPr>
          <p:cNvPr id="4" name="">
            <a:extLst>
              <a:ext uri="{FF2B5EF4-FFF2-40B4-BE49-F238E27FC236}">
                <a16:creationId xmlns:a16="http://schemas.microsoft.com/office/drawing/2014/main" id="{00819855-C4AB-44FE-B281-9F1021F73D05}"/>
              </a:ext>
            </a:extLst>
          </p:cNvPr>
          <p:cNvPicPr>
            <a:picLocks noChangeAspect="1"/>
          </p:cNvPicPr>
          <p:nvPr/>
        </p:nvPicPr>
        <p:blipFill>
          <a:blip r:embed="rId5">
            <a:lum/>
            <a:alphaModFix/>
          </a:blip>
          <a:srcRect/>
          <a:stretch>
            <a:fillRect/>
          </a:stretch>
        </p:blipFill>
        <p:spPr>
          <a:xfrm>
            <a:off x="7427520" y="5822280"/>
            <a:ext cx="852480" cy="1593719"/>
          </a:xfrm>
          <a:prstGeom prst="rect">
            <a:avLst/>
          </a:prstGeom>
          <a:noFill/>
          <a:ln>
            <a:noFill/>
          </a:ln>
        </p:spPr>
      </p:pic>
      <p:pic>
        <p:nvPicPr>
          <p:cNvPr id="5" name="">
            <a:extLst>
              <a:ext uri="{FF2B5EF4-FFF2-40B4-BE49-F238E27FC236}">
                <a16:creationId xmlns:a16="http://schemas.microsoft.com/office/drawing/2014/main" id="{96EFA845-56C7-4628-8A30-B6910359E885}"/>
              </a:ext>
            </a:extLst>
          </p:cNvPr>
          <p:cNvPicPr>
            <a:picLocks noChangeAspect="1"/>
          </p:cNvPicPr>
          <p:nvPr/>
        </p:nvPicPr>
        <p:blipFill>
          <a:blip r:embed="rId6">
            <a:lum/>
            <a:alphaModFix/>
          </a:blip>
          <a:srcRect/>
          <a:stretch>
            <a:fillRect/>
          </a:stretch>
        </p:blipFill>
        <p:spPr>
          <a:xfrm rot="1198200">
            <a:off x="6363050" y="6335941"/>
            <a:ext cx="495000" cy="646200"/>
          </a:xfrm>
          <a:prstGeom prst="rect">
            <a:avLst/>
          </a:prstGeom>
          <a:noFill/>
          <a:ln>
            <a:noFill/>
          </a:ln>
        </p:spPr>
      </p:pic>
      <p:sp>
        <p:nvSpPr>
          <p:cNvPr id="6" name="Prostokąt 5">
            <a:extLst>
              <a:ext uri="{FF2B5EF4-FFF2-40B4-BE49-F238E27FC236}">
                <a16:creationId xmlns:a16="http://schemas.microsoft.com/office/drawing/2014/main" id="{D4C0BAF3-F13C-4E24-888D-1A0D486501F5}"/>
              </a:ext>
            </a:extLst>
          </p:cNvPr>
          <p:cNvSpPr/>
          <p:nvPr/>
        </p:nvSpPr>
        <p:spPr>
          <a:xfrm>
            <a:off x="1655999" y="1584000"/>
            <a:ext cx="4464000" cy="1800000"/>
          </a:xfrm>
          <a:prstGeom prst="rect">
            <a:avLst/>
          </a:prstGeom>
        </p:spPr>
        <p:txBody>
          <a:bodyPr vert="horz" wrap="square" lIns="90000" tIns="46800" rIns="90000" bIns="46800" fromWordArt="1" anchor="ctr" anchorCtr="1" compatLnSpc="0">
            <a:prstTxWarp prst="textPlain">
              <a:avLst/>
            </a:prstTxWarp>
            <a:noAutofit/>
          </a:bodyPr>
          <a:lstStyle/>
          <a:p>
            <a:pPr marL="0" marR="0" lvl="0" indent="0" algn="l" rtl="0" hangingPunct="0">
              <a:lnSpc>
                <a:spcPct val="100000"/>
              </a:lnSpc>
              <a:spcBef>
                <a:spcPts val="0"/>
              </a:spcBef>
              <a:spcAft>
                <a:spcPts val="0"/>
              </a:spcAft>
              <a:buNone/>
              <a:tabLst/>
              <a:defRPr sz="2400" b="0" i="0" u="none" strike="noStrike" kern="1200" baseline="0">
                <a:ln>
                  <a:noFill/>
                </a:ln>
                <a:solidFill>
                  <a:srgbClr val="000000"/>
                </a:solidFill>
                <a:latin typeface="Arial Black" pitchFamily="16"/>
                <a:ea typeface="MS Gothic" pitchFamily="2"/>
                <a:cs typeface="Tahoma" pitchFamily="2"/>
              </a:defRPr>
            </a:pPr>
            <a:r>
              <a:rPr lang="pl-PL" sz="2400" b="0" i="0" u="none" strike="noStrike" kern="1200" cap="none" baseline="0">
                <a:ln w="9360">
                  <a:solidFill>
                    <a:srgbClr val="000000"/>
                  </a:solidFill>
                  <a:prstDash val="solid"/>
                  <a:miter/>
                </a:ln>
                <a:gradFill>
                  <a:gsLst>
                    <a:gs pos="0">
                      <a:srgbClr val="FFFFFF"/>
                    </a:gs>
                    <a:gs pos="100000">
                      <a:srgbClr val="000080"/>
                    </a:gs>
                  </a:gsLst>
                  <a:lin ang="5130000"/>
                </a:gradFill>
                <a:effectLst>
                  <a:outerShdw dist="152735" dir="2700000" algn="tl">
                    <a:srgbClr val="868686"/>
                  </a:outerShdw>
                </a:effectLst>
                <a:latin typeface="Arial Black" pitchFamily="18"/>
                <a:ea typeface="MS Gothic" pitchFamily="2"/>
                <a:cs typeface="Tahoma" pitchFamily="2"/>
              </a:rPr>
              <a:t>Frohe Ostern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0-#ppt_w/2"/>
                                          </p:val>
                                        </p:tav>
                                        <p:tav tm="100000">
                                          <p:val>
                                            <p:strVal val="#ppt_x"/>
                                          </p:val>
                                        </p:tav>
                                      </p:tavLst>
                                    </p:anim>
                                    <p:anim calcmode="lin" valueType="num">
                                      <p:cBhvr>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Class="path" accel="500" decel="500" fill="hold" nodeType="afterEffect">
                                  <p:stCondLst>
                                    <p:cond delay="0"/>
                                  </p:stCondLst>
                                  <p:childTnLst>
                                    <p:animMotion origin="layout" path="M0.00878571428571429 0.0172380952380952c-0.00542857142857143-0.0238571428571429 0.00882191593345343-0.0409522027194027 0.0133571428571429-0.063 0.00414334450900789-0.0201426789299368 0.0182428399943533-0.0344403139036171 0.0303214285714286-0.0475238095238095 0.00981427573212181-0.010630797856654 0.0245771408180573-0.00877949583406794 0.0356428571428571-0.00238095238095237 0.00993430029231721 0.00574432329827861 0.0204204333002208 0.0172865899313949 0.0213928571428571 0.0332857142857143 0.00092043376011855 0.0151437403551577 0.00963678091691547 0.0275715577172942 0.00982142857142856 0.0427619047619048 0.000172495257002955 0.0141906098094434 0.00496571992144775 0.0265237376176873 0.00535714285714287 0.0404285714285714 0.00110857706931344 0.0393808806527536-0.0034208113522906-0.0126694305251568-0.00446428571428573-0.0178571428571429-0.00356367117685834-0.0177170629051044-0.00301047470910089-0.036098070142786 0-0.0558571428571429 0.00252524122493489-0.0165742714376372 0.0118471477626901-0.0239065115068389 0.0133571428571429-0.0391904761904762 0.00181143452936733-0.0183350935875748 0.0158929236659136-0.0280024105988229 0.0285357142857143-0.0273809523809525 0.0106072096635466 0.000521398938914772 0.0189997317083899-0.00729112890975186 0.0303214285714286-0.00828571428571429 0.0130711616389967-0.0011482718862954 0.0220766874899211 0.00965937408591265 0.0302857142857144 0.0201904761904762 0.00971954799158337 0.012468902204342 0.0131391710652383 0.0288595548661321 0.0187142857142857 0.0439999999999999 0.005103457394039 0.0138595565349821 0.0062785867781508 0.0283832843438817 0.00892857142857143 0.042761904761905 0.00249287368633 0.0135261479647162-0.000182079343987729 0.0278100084605068 0.00089285714285714 0.0416190476190476 0.00303220645381352 0.0389528666762363-0.00965141530453709-0.0213394483765623-0.00982142857142862-0.0225714285714287-0.00229435090783603-0.0166257312162031 0.0004059507338528-0.0333326421917001 0.00089285714285714-0.049952380952381 0.000584522654851566-0.019951706618933 0.011148815185912-0.0358553748024743 0.0142857142857143-0.0546666666666667 0.00425595852898503-0.0255220443831566 0.0221549288607059-0.0299878524082378 0.0320714285714286-0.0475238095238095 0.00694065329884602-0.0122735846471119 0.0192865166838977-0.0138990681868358 0.0303214285714287-0.0166666666666667 0.0111793754684738-0.00280383050334715 0.0217503986958655 0.000189730144478317 0.0303214285714286 0.00833333333333336 0.00957182730191053 0.00909449208213023 0.0123060970451498 0.0242023330974604 0.0178214285714285 0.0368571428571428 0.00612753927641468 0.0140595072968042 0.0104572702180328 0.0294792073082715 0.01425 0.0451428571428572 0.00317155741705943 0.0130982610591719 0.00367575302476442 0.0258577719404313 0.00535714285714284 0.0392380952380952 0.00171146744193024 0.0136196777484135 0.000444981301079506 0.0277152052794817 0 0.0415714285714286-0.00126930516240686 0.039524752418279-0.000285425570441367-0.0189522331011961 0.00178571428571428-0.0261428571428571 0.0053217172908247-0.0184760426393205 0.00370751046337464-0.0366693813268832 0.00803571428571431-0.0558571428571429 0.00413608287346118-0.0183360523447955 0.0146432992051636-0.02899956356587 0.0222857142857142-0.0427619047619049 0.00753615636213811-0.0135709921627208 0.0162807890067434-0.023732140693943 0.0285-0.0297142857142856 0.0134593744405123-0.00658929040759435 0.0253932483856253-0.00456792431763928 0.0383571428571429-0.00714285714285715 0.0112503918161436-0.00223459109819174 0.0250656636789541-0.00384795649215747 0.0338571428571429 0.00595238095238085 0.00863709770164189 0.00962824006084667 0.0120597410546428 0.025531204856431 0.0169285714285715 0.0391904761904763 0.00473831890412402 0.0132931276318916 0.0106090354033982 0.0268569151550241 0.0116071428571427 0.0416190476190476 0.00093046400505159 0.0137616775068136 0.00348499481641973 0.0265222481181211 0.00267857142857142 0.0404285714285713-0.000800721144587624 0.0138079912933314 0 0.0277142857142858 0 0.0415714285714287v0.0142857142857143 0.00947619047619047">
                                      <p:cBhvr>
                                        <p:cTn id="11" dur="2000" fill="hold"/>
                                        <p:tgtEl>
                                          <p:spTgt spid="2"/>
                                        </p:tgtEl>
                                      </p:cBhvr>
                                    </p:animMotion>
                                  </p:childTnLst>
                                </p:cTn>
                              </p:par>
                            </p:childTnLst>
                          </p:cTn>
                        </p:par>
                        <p:par>
                          <p:cTn id="12" fill="hold">
                            <p:stCondLst>
                              <p:cond delay="2500"/>
                            </p:stCondLst>
                            <p:childTnLst>
                              <p:par>
                                <p:cTn id="13" presetClass="entr"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par>
                          <p:cTn id="15" fill="hold">
                            <p:stCondLst>
                              <p:cond delay="2501"/>
                            </p:stCondLst>
                            <p:childTnLst>
                              <p:par>
                                <p:cTn id="16" presetClass="path" accel="500" decel="500" fill="hold" nodeType="afterEffect">
                                  <p:stCondLst>
                                    <p:cond delay="0"/>
                                  </p:stCondLst>
                                  <p:childTnLst>
                                    <p:animMotion origin="layout" path="M0.00389285714285714 0.00471428571428571c0.0113214285714286-0.000190476190476191 0.0231751427289289-0.00103640225437942 0.0338571428571429 0.00476190476190476 0.0114251491408413 0.0062016964641724 0.0213899804251666 0.0157678696071679 0.0321071428571429 0.0249523809523809 0.0116756965021234 0.0100059663803418 0.0115714285714286 0.0306190476190476 0.0258571428571429 0.0344761904761905l0.00889285714285715 0.0107142857142857">
                                      <p:cBhvr>
                                        <p:cTn id="17" dur="1000" fill="hold"/>
                                        <p:tgtEl>
                                          <p:spTgt spid="5"/>
                                        </p:tgtEl>
                                      </p:cBhvr>
                                    </p:animMotion>
                                  </p:childTnLst>
                                </p:cTn>
                              </p:par>
                            </p:childTnLst>
                          </p:cTn>
                        </p:par>
                        <p:par>
                          <p:cTn id="18" fill="hold">
                            <p:stCondLst>
                              <p:cond delay="3501"/>
                            </p:stCondLst>
                            <p:childTnLst>
                              <p:par>
                                <p:cTn id="19" presetClass="exit" fill="hold" nodeType="afterEffect">
                                  <p:stCondLst>
                                    <p:cond delay="0"/>
                                  </p:stCondLst>
                                  <p:childTnLst>
                                    <p:set>
                                      <p:cBhvr>
                                        <p:cTn id="20" dur="1" fill="hold">
                                          <p:stCondLst>
                                            <p:cond delay="0"/>
                                          </p:stCondLst>
                                        </p:cTn>
                                        <p:tgtEl>
                                          <p:spTgt spid="4"/>
                                        </p:tgtEl>
                                        <p:attrNameLst>
                                          <p:attrName>style.visibility</p:attrName>
                                        </p:attrNameLst>
                                      </p:cBhvr>
                                      <p:to>
                                        <p:strVal val="hidden"/>
                                      </p:to>
                                    </p:set>
                                  </p:childTnLst>
                                </p:cTn>
                              </p:par>
                              <p:par>
                                <p:cTn id="21" presetClass="entr" fill="hold"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par>
                          <p:cTn id="23" fill="hold">
                            <p:stCondLst>
                              <p:cond delay="3502"/>
                            </p:stCondLst>
                            <p:childTnLst>
                              <p:par>
                                <p:cTn id="24" presetClass="entr"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ppt_x</p:attrName>
                                        </p:attrNameLst>
                                      </p:cBhvr>
                                      <p:tavLst>
                                        <p:tav tm="0">
                                          <p:val>
                                            <p:strVal val="#ppt_x"/>
                                          </p:val>
                                        </p:tav>
                                        <p:tav tm="100000">
                                          <p:val>
                                            <p:strVal val="#ppt_x"/>
                                          </p:val>
                                        </p:tav>
                                      </p:tavLst>
                                    </p:anim>
                                    <p:anim calcmode="lin" valueType="num">
                                      <p:cBhvr>
                                        <p:cTn id="2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name="page2">
    <p:spTree>
      <p:nvGrpSpPr>
        <p:cNvPr id="1" name=""/>
        <p:cNvGrpSpPr/>
        <p:nvPr/>
      </p:nvGrpSpPr>
      <p:grpSpPr>
        <a:xfrm>
          <a:off x="0" y="0"/>
          <a:ext cx="0" cy="0"/>
          <a:chOff x="0" y="0"/>
          <a:chExt cx="0" cy="0"/>
        </a:xfrm>
      </p:grpSpPr>
      <p:sp>
        <p:nvSpPr>
          <p:cNvPr id="34" name="Symbol zastępczy numeru slajdu 3">
            <a:extLst>
              <a:ext uri="{FF2B5EF4-FFF2-40B4-BE49-F238E27FC236}">
                <a16:creationId xmlns:a16="http://schemas.microsoft.com/office/drawing/2014/main" id="{8852DA95-6EAD-40D0-9657-E31089BADAD0}"/>
              </a:ext>
            </a:extLst>
          </p:cNvPr>
          <p:cNvSpPr>
            <a:spLocks noGrp="1"/>
          </p:cNvSpPr>
          <p:nvPr>
            <p:ph type="sldNum" sz="quarter" idx="12"/>
          </p:nvPr>
        </p:nvSpPr>
        <p:spPr/>
        <p:txBody>
          <a:bodyPr/>
          <a:lstStyle/>
          <a:p>
            <a:pPr lvl="0"/>
            <a:fld id="{9340A375-4847-45F0-AF88-9CCD6E06FB77}" type="slidenum">
              <a:t>2</a:t>
            </a:fld>
            <a:endParaRPr lang="pl-PL"/>
          </a:p>
        </p:txBody>
      </p:sp>
      <p:sp>
        <p:nvSpPr>
          <p:cNvPr id="2" name="Tytuł 1">
            <a:extLst>
              <a:ext uri="{FF2B5EF4-FFF2-40B4-BE49-F238E27FC236}">
                <a16:creationId xmlns:a16="http://schemas.microsoft.com/office/drawing/2014/main" id="{19F4DCFE-6EB4-4F7E-AB16-9E0864E881C0}"/>
              </a:ext>
            </a:extLst>
          </p:cNvPr>
          <p:cNvSpPr txBox="1">
            <a:spLocks noGrp="1"/>
          </p:cNvSpPr>
          <p:nvPr>
            <p:ph type="title" idx="4294967295"/>
          </p:nvPr>
        </p:nvSpPr>
        <p:spPr/>
        <p:txBody>
          <a:bodyPr vert="horz"/>
          <a:lstStyle/>
          <a:p>
            <a:pPr lvl="0"/>
            <a:r>
              <a:rPr lang="pl-PL">
                <a:cs typeface="Tahoma" pitchFamily="2"/>
              </a:rPr>
              <a:t>Kennst du die Feste ?</a:t>
            </a:r>
          </a:p>
        </p:txBody>
      </p:sp>
      <p:sp>
        <p:nvSpPr>
          <p:cNvPr id="3" name="pole tekstowe 2">
            <a:extLst>
              <a:ext uri="{FF2B5EF4-FFF2-40B4-BE49-F238E27FC236}">
                <a16:creationId xmlns:a16="http://schemas.microsoft.com/office/drawing/2014/main" id="{19855D8A-F637-4D60-80C5-8B745A370CF7}"/>
              </a:ext>
            </a:extLst>
          </p:cNvPr>
          <p:cNvSpPr txBox="1"/>
          <p:nvPr/>
        </p:nvSpPr>
        <p:spPr>
          <a:xfrm>
            <a:off x="1007999" y="2160000"/>
            <a:ext cx="2520000" cy="3929760"/>
          </a:xfrm>
          <a:prstGeom prst="rect">
            <a:avLst/>
          </a:prstGeom>
          <a:solidFill>
            <a:srgbClr val="FFFFFE"/>
          </a:solid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pl-PL" sz="1800" b="0" i="0" u="none" strike="noStrike" kern="1200" cap="none">
                <a:ln>
                  <a:noFill/>
                </a:ln>
                <a:latin typeface="Liberation Sans" pitchFamily="18"/>
                <a:ea typeface="Segoe UI" pitchFamily="2"/>
                <a:cs typeface="Tahoma" pitchFamily="2"/>
              </a:rPr>
              <a:t>1. Advent</a:t>
            </a:r>
          </a:p>
          <a:p>
            <a:pPr marL="0" marR="0" lvl="0" indent="0" rtl="0" hangingPunct="0">
              <a:lnSpc>
                <a:spcPct val="100000"/>
              </a:lnSpc>
              <a:spcBef>
                <a:spcPts val="0"/>
              </a:spcBef>
              <a:spcAft>
                <a:spcPts val="0"/>
              </a:spcAft>
              <a:buNone/>
              <a:tabLst/>
            </a:pPr>
            <a:r>
              <a:rPr lang="pl-PL" sz="1800" b="0" i="0" u="none" strike="noStrike" kern="1200" cap="none">
                <a:ln>
                  <a:noFill/>
                </a:ln>
                <a:latin typeface="Liberation Sans" pitchFamily="18"/>
                <a:ea typeface="Segoe UI" pitchFamily="2"/>
                <a:cs typeface="Tahoma" pitchFamily="2"/>
              </a:rPr>
              <a:t>2. Hochzeit</a:t>
            </a:r>
          </a:p>
          <a:p>
            <a:pPr marL="0" marR="0" lvl="0" indent="0" rtl="0" hangingPunct="0">
              <a:lnSpc>
                <a:spcPct val="100000"/>
              </a:lnSpc>
              <a:spcBef>
                <a:spcPts val="0"/>
              </a:spcBef>
              <a:spcAft>
                <a:spcPts val="0"/>
              </a:spcAft>
              <a:buNone/>
              <a:tabLst/>
            </a:pPr>
            <a:r>
              <a:rPr lang="pl-PL" sz="1800" b="0" i="0" u="none" strike="noStrike" kern="1200" cap="none">
                <a:ln>
                  <a:noFill/>
                </a:ln>
                <a:latin typeface="Liberation Sans" pitchFamily="18"/>
                <a:ea typeface="Segoe UI" pitchFamily="2"/>
                <a:cs typeface="Tahoma" pitchFamily="2"/>
              </a:rPr>
              <a:t>3. Geburtstag</a:t>
            </a:r>
          </a:p>
          <a:p>
            <a:pPr marL="0" marR="0" lvl="0" indent="0" rtl="0" hangingPunct="0">
              <a:lnSpc>
                <a:spcPct val="100000"/>
              </a:lnSpc>
              <a:spcBef>
                <a:spcPts val="0"/>
              </a:spcBef>
              <a:spcAft>
                <a:spcPts val="0"/>
              </a:spcAft>
              <a:buNone/>
              <a:tabLst/>
            </a:pPr>
            <a:r>
              <a:rPr lang="pl-PL" sz="1800" b="0" i="0" u="none" strike="noStrike" kern="1200" cap="none">
                <a:ln>
                  <a:noFill/>
                </a:ln>
                <a:latin typeface="Liberation Sans" pitchFamily="18"/>
                <a:ea typeface="Segoe UI" pitchFamily="2"/>
                <a:cs typeface="Tahoma" pitchFamily="2"/>
              </a:rPr>
              <a:t>4. Geburt</a:t>
            </a:r>
          </a:p>
          <a:p>
            <a:pPr marL="0" marR="0" lvl="0" indent="0" rtl="0" hangingPunct="0">
              <a:lnSpc>
                <a:spcPct val="100000"/>
              </a:lnSpc>
              <a:spcBef>
                <a:spcPts val="0"/>
              </a:spcBef>
              <a:spcAft>
                <a:spcPts val="0"/>
              </a:spcAft>
              <a:buNone/>
              <a:tabLst/>
            </a:pPr>
            <a:r>
              <a:rPr lang="pl-PL" sz="1800" b="0" i="0" u="none" strike="noStrike" kern="1200" cap="none">
                <a:ln>
                  <a:noFill/>
                </a:ln>
                <a:latin typeface="Liberation Sans" pitchFamily="18"/>
                <a:ea typeface="Segoe UI" pitchFamily="2"/>
                <a:cs typeface="Tahoma" pitchFamily="2"/>
              </a:rPr>
              <a:t>5. Pfingsten</a:t>
            </a:r>
          </a:p>
          <a:p>
            <a:pPr marL="0" marR="0" lvl="0" indent="0" rtl="0" hangingPunct="0">
              <a:lnSpc>
                <a:spcPct val="100000"/>
              </a:lnSpc>
              <a:spcBef>
                <a:spcPts val="0"/>
              </a:spcBef>
              <a:spcAft>
                <a:spcPts val="0"/>
              </a:spcAft>
              <a:buNone/>
              <a:tabLst/>
            </a:pPr>
            <a:r>
              <a:rPr lang="pl-PL" sz="1800" b="0" i="0" u="none" strike="noStrike" kern="1200" cap="none">
                <a:ln>
                  <a:noFill/>
                </a:ln>
                <a:latin typeface="Liberation Sans" pitchFamily="18"/>
                <a:ea typeface="Segoe UI" pitchFamily="2"/>
                <a:cs typeface="Tahoma" pitchFamily="2"/>
              </a:rPr>
              <a:t>6. Muttertag</a:t>
            </a:r>
          </a:p>
          <a:p>
            <a:pPr marL="0" marR="0" lvl="0" indent="0" rtl="0" hangingPunct="0">
              <a:lnSpc>
                <a:spcPct val="100000"/>
              </a:lnSpc>
              <a:spcBef>
                <a:spcPts val="0"/>
              </a:spcBef>
              <a:spcAft>
                <a:spcPts val="0"/>
              </a:spcAft>
              <a:buNone/>
              <a:tabLst/>
            </a:pPr>
            <a:r>
              <a:rPr lang="pl-PL" sz="1800" b="0" i="0" u="none" strike="noStrike" kern="1200" cap="none">
                <a:ln>
                  <a:noFill/>
                </a:ln>
                <a:latin typeface="Liberation Sans" pitchFamily="18"/>
                <a:ea typeface="Segoe UI" pitchFamily="2"/>
                <a:cs typeface="Tahoma" pitchFamily="2"/>
              </a:rPr>
              <a:t>7. Ostern</a:t>
            </a:r>
          </a:p>
          <a:p>
            <a:pPr marL="0" marR="0" lvl="0" indent="0" rtl="0" hangingPunct="0">
              <a:lnSpc>
                <a:spcPct val="100000"/>
              </a:lnSpc>
              <a:spcBef>
                <a:spcPts val="0"/>
              </a:spcBef>
              <a:spcAft>
                <a:spcPts val="0"/>
              </a:spcAft>
              <a:buNone/>
              <a:tabLst/>
            </a:pPr>
            <a:r>
              <a:rPr lang="pl-PL" sz="1800" b="0" i="0" u="none" strike="noStrike" kern="1200" cap="none">
                <a:ln>
                  <a:noFill/>
                </a:ln>
                <a:latin typeface="Liberation Sans" pitchFamily="18"/>
                <a:ea typeface="Segoe UI" pitchFamily="2"/>
                <a:cs typeface="Tahoma" pitchFamily="2"/>
              </a:rPr>
              <a:t>8. Nikolaustag</a:t>
            </a:r>
          </a:p>
          <a:p>
            <a:pPr marL="0" marR="0" lvl="0" indent="0" rtl="0" hangingPunct="0">
              <a:lnSpc>
                <a:spcPct val="100000"/>
              </a:lnSpc>
              <a:spcBef>
                <a:spcPts val="0"/>
              </a:spcBef>
              <a:spcAft>
                <a:spcPts val="0"/>
              </a:spcAft>
              <a:buNone/>
              <a:tabLst/>
            </a:pPr>
            <a:r>
              <a:rPr lang="pl-PL" sz="1800" b="0" i="0" u="none" strike="noStrike" kern="1200" cap="none">
                <a:ln>
                  <a:noFill/>
                </a:ln>
                <a:latin typeface="Liberation Sans" pitchFamily="18"/>
                <a:ea typeface="Segoe UI" pitchFamily="2"/>
                <a:cs typeface="Tahoma" pitchFamily="2"/>
              </a:rPr>
              <a:t>9. Karneval</a:t>
            </a:r>
          </a:p>
          <a:p>
            <a:pPr marL="0" marR="0" lvl="0" indent="0" rtl="0" hangingPunct="0">
              <a:lnSpc>
                <a:spcPct val="100000"/>
              </a:lnSpc>
              <a:spcBef>
                <a:spcPts val="0"/>
              </a:spcBef>
              <a:spcAft>
                <a:spcPts val="0"/>
              </a:spcAft>
              <a:buNone/>
              <a:tabLst/>
            </a:pPr>
            <a:r>
              <a:rPr lang="pl-PL" sz="1800" b="0" i="0" u="none" strike="noStrike" kern="1200" cap="none">
                <a:ln>
                  <a:noFill/>
                </a:ln>
                <a:latin typeface="Liberation Sans" pitchFamily="18"/>
                <a:ea typeface="Segoe UI" pitchFamily="2"/>
                <a:cs typeface="Tahoma" pitchFamily="2"/>
              </a:rPr>
              <a:t>10. Martinstag</a:t>
            </a:r>
          </a:p>
          <a:p>
            <a:pPr marL="0" marR="0" lvl="0" indent="0" rtl="0" hangingPunct="0">
              <a:lnSpc>
                <a:spcPct val="100000"/>
              </a:lnSpc>
              <a:spcBef>
                <a:spcPts val="0"/>
              </a:spcBef>
              <a:spcAft>
                <a:spcPts val="0"/>
              </a:spcAft>
              <a:buNone/>
              <a:tabLst/>
            </a:pPr>
            <a:r>
              <a:rPr lang="pl-PL" sz="1800" b="0" i="0" u="none" strike="noStrike" kern="1200" cap="none">
                <a:ln>
                  <a:noFill/>
                </a:ln>
                <a:latin typeface="Liberation Sans" pitchFamily="18"/>
                <a:ea typeface="Segoe UI" pitchFamily="2"/>
                <a:cs typeface="Tahoma" pitchFamily="2"/>
              </a:rPr>
              <a:t>11. Valentinstag</a:t>
            </a:r>
          </a:p>
          <a:p>
            <a:pPr marL="0" marR="0" lvl="0" indent="0" rtl="0" hangingPunct="0">
              <a:lnSpc>
                <a:spcPct val="100000"/>
              </a:lnSpc>
              <a:spcBef>
                <a:spcPts val="0"/>
              </a:spcBef>
              <a:spcAft>
                <a:spcPts val="0"/>
              </a:spcAft>
              <a:buNone/>
              <a:tabLst/>
            </a:pPr>
            <a:r>
              <a:rPr lang="pl-PL" sz="1800" b="0" i="0" u="none" strike="noStrike" kern="1200" cap="none">
                <a:ln>
                  <a:noFill/>
                </a:ln>
                <a:latin typeface="Liberation Sans" pitchFamily="18"/>
                <a:ea typeface="Segoe UI" pitchFamily="2"/>
                <a:cs typeface="Tahoma" pitchFamily="2"/>
              </a:rPr>
              <a:t>12. Weihnachten</a:t>
            </a:r>
          </a:p>
          <a:p>
            <a:pPr marL="0" marR="0" lvl="0" indent="0" rtl="0" hangingPunct="0">
              <a:lnSpc>
                <a:spcPct val="100000"/>
              </a:lnSpc>
              <a:spcBef>
                <a:spcPts val="0"/>
              </a:spcBef>
              <a:spcAft>
                <a:spcPts val="0"/>
              </a:spcAft>
              <a:buNone/>
              <a:tabLst/>
            </a:pPr>
            <a:r>
              <a:rPr lang="pl-PL" sz="1800" b="0" i="0" u="none" strike="noStrike" kern="1200" cap="none">
                <a:ln>
                  <a:noFill/>
                </a:ln>
                <a:latin typeface="Liberation Sans" pitchFamily="18"/>
                <a:ea typeface="Segoe UI" pitchFamily="2"/>
                <a:cs typeface="Tahoma" pitchFamily="2"/>
              </a:rPr>
              <a:t>13. Verlobung</a:t>
            </a:r>
          </a:p>
          <a:p>
            <a:pPr marL="0" marR="0" lvl="0" indent="0" rtl="0" hangingPunct="0">
              <a:lnSpc>
                <a:spcPct val="100000"/>
              </a:lnSpc>
              <a:spcBef>
                <a:spcPts val="0"/>
              </a:spcBef>
              <a:spcAft>
                <a:spcPts val="0"/>
              </a:spcAft>
              <a:buNone/>
              <a:tabLst/>
            </a:pPr>
            <a:r>
              <a:rPr lang="pl-PL" sz="1800" b="0" i="0" u="none" strike="noStrike" kern="1200" cap="none">
                <a:ln>
                  <a:noFill/>
                </a:ln>
                <a:latin typeface="Liberation Sans" pitchFamily="18"/>
                <a:ea typeface="Segoe UI" pitchFamily="2"/>
                <a:cs typeface="Tahoma" pitchFamily="2"/>
              </a:rPr>
              <a:t>14. Silvester</a:t>
            </a:r>
          </a:p>
          <a:p>
            <a:pPr marL="0" marR="0" lvl="0" indent="0" rtl="0" hangingPunct="0">
              <a:lnSpc>
                <a:spcPct val="100000"/>
              </a:lnSpc>
              <a:spcBef>
                <a:spcPts val="0"/>
              </a:spcBef>
              <a:spcAft>
                <a:spcPts val="0"/>
              </a:spcAft>
              <a:buNone/>
              <a:tabLst/>
            </a:pPr>
            <a:r>
              <a:rPr lang="pl-PL" sz="1800" b="0" i="0" u="none" strike="noStrike" kern="1200" cap="none">
                <a:ln>
                  <a:noFill/>
                </a:ln>
                <a:latin typeface="Liberation Sans" pitchFamily="18"/>
                <a:ea typeface="Segoe UI" pitchFamily="2"/>
                <a:cs typeface="Tahoma" pitchFamily="2"/>
              </a:rPr>
              <a:t>15. Halloween</a:t>
            </a:r>
          </a:p>
        </p:txBody>
      </p:sp>
      <p:pic>
        <p:nvPicPr>
          <p:cNvPr id="4" name="">
            <a:extLst>
              <a:ext uri="{FF2B5EF4-FFF2-40B4-BE49-F238E27FC236}">
                <a16:creationId xmlns:a16="http://schemas.microsoft.com/office/drawing/2014/main" id="{6F1261CC-8530-4605-856F-4C9FF4814F5D}"/>
              </a:ext>
            </a:extLst>
          </p:cNvPr>
          <p:cNvPicPr>
            <a:picLocks noChangeAspect="1"/>
          </p:cNvPicPr>
          <p:nvPr/>
        </p:nvPicPr>
        <p:blipFill>
          <a:blip r:embed="rId3">
            <a:lum/>
            <a:alphaModFix/>
          </a:blip>
          <a:srcRect/>
          <a:stretch>
            <a:fillRect/>
          </a:stretch>
        </p:blipFill>
        <p:spPr>
          <a:xfrm>
            <a:off x="4608000" y="2793600"/>
            <a:ext cx="4524120" cy="2390400"/>
          </a:xfrm>
          <a:prstGeom prst="rect">
            <a:avLst/>
          </a:prstGeom>
          <a:noFill/>
          <a:ln>
            <a:noFill/>
          </a:ln>
        </p:spPr>
      </p:pic>
      <p:sp>
        <p:nvSpPr>
          <p:cNvPr id="5" name="Prostokąt 4">
            <a:extLst>
              <a:ext uri="{FF2B5EF4-FFF2-40B4-BE49-F238E27FC236}">
                <a16:creationId xmlns:a16="http://schemas.microsoft.com/office/drawing/2014/main" id="{ADF18910-B2FD-4D03-BFD6-8A97C307FDB6}"/>
              </a:ext>
            </a:extLst>
          </p:cNvPr>
          <p:cNvSpPr/>
          <p:nvPr/>
        </p:nvSpPr>
        <p:spPr>
          <a:xfrm>
            <a:off x="4311000" y="2025359"/>
            <a:ext cx="1152000" cy="1800360"/>
          </a:xfrm>
          <a:prstGeom prst="rect">
            <a:avLst/>
          </a:prstGeom>
          <a:scene3d>
            <a:camera prst="legacyPerspectiveBottomRight">
              <a:rot lat="600000" lon="19499999" rev="0"/>
            </a:camera>
            <a:lightRig rig="legacyNormal4" dir="b"/>
          </a:scene3d>
          <a:sp3d extrusionH="360000" prstMaterial="legacyMetal">
            <a:bevelT w="13500" h="13500" prst="angle"/>
            <a:bevelB w="13500" h="13500" prst="angle"/>
          </a:sp3d>
        </p:spPr>
        <p:txBody>
          <a:bodyPr vert="horz" wrap="square" lIns="90000" tIns="47160" rIns="90000" bIns="47160" fromWordArt="1" anchor="ctr" anchorCtr="1" compatLnSpc="0">
            <a:prstTxWarp prst="textPlain">
              <a:avLst/>
            </a:prstTxWarp>
            <a:noAutofit/>
            <a:scene3d>
              <a:camera prst="legacyPerspectiveBottomRight">
                <a:rot lat="600000" lon="19499999" rev="0"/>
              </a:camera>
              <a:lightRig rig="legacyNormal4" dir="b"/>
            </a:scene3d>
            <a:sp3d extrusionH="360000" prstMaterial="legacyMetal">
              <a:bevelT w="13500" h="13500" prst="angle"/>
              <a:bevelB w="13500" h="13500" prst="angle"/>
            </a:sp3d>
          </a:bodyPr>
          <a:lstStyle/>
          <a:p>
            <a:pPr marL="0" marR="0" lvl="0" indent="0" algn="l" rtl="0" hangingPunct="0">
              <a:lnSpc>
                <a:spcPct val="100000"/>
              </a:lnSpc>
              <a:spcBef>
                <a:spcPts val="0"/>
              </a:spcBef>
              <a:spcAft>
                <a:spcPts val="0"/>
              </a:spcAft>
              <a:buNone/>
              <a:tabLst/>
              <a:defRPr sz="2400" b="0" i="0" u="none" strike="noStrike" kern="1200" baseline="0">
                <a:ln>
                  <a:noFill/>
                </a:ln>
                <a:solidFill>
                  <a:srgbClr val="000000"/>
                </a:solidFill>
                <a:latin typeface="Arial Black" pitchFamily="16"/>
                <a:ea typeface="MS Gothic" pitchFamily="2"/>
                <a:cs typeface="Tahoma" pitchFamily="2"/>
              </a:defRPr>
            </a:pPr>
            <a:r>
              <a:rPr lang="pl-PL" sz="2400" b="0" i="0" u="none" strike="noStrike" kern="1200" cap="none" baseline="0">
                <a:ln>
                  <a:noFill/>
                </a:ln>
                <a:gradFill>
                  <a:gsLst>
                    <a:gs pos="0">
                      <a:srgbClr val="FF3333"/>
                    </a:gs>
                    <a:gs pos="100000">
                      <a:srgbClr val="FFFF66"/>
                    </a:gs>
                  </a:gsLst>
                  <a:lin ang="5400000"/>
                </a:gradFill>
                <a:latin typeface="Arial Black" pitchFamily="18"/>
                <a:ea typeface="MS Gothic" pitchFamily="2"/>
                <a:cs typeface="Tahoma" pitchFamily="2"/>
              </a:rPr>
              <a:t>1</a:t>
            </a:r>
          </a:p>
        </p:txBody>
      </p:sp>
      <p:sp>
        <p:nvSpPr>
          <p:cNvPr id="6" name="Prostokąt 5">
            <a:extLst>
              <a:ext uri="{FF2B5EF4-FFF2-40B4-BE49-F238E27FC236}">
                <a16:creationId xmlns:a16="http://schemas.microsoft.com/office/drawing/2014/main" id="{C4BB9930-91DF-483F-B891-11119C6F9868}"/>
              </a:ext>
            </a:extLst>
          </p:cNvPr>
          <p:cNvSpPr/>
          <p:nvPr/>
        </p:nvSpPr>
        <p:spPr>
          <a:xfrm>
            <a:off x="4464000" y="2025359"/>
            <a:ext cx="999000" cy="1790640"/>
          </a:xfrm>
          <a:prstGeom prst="rect">
            <a:avLst/>
          </a:prstGeom>
          <a:scene3d>
            <a:camera prst="legacyPerspectiveBottomRight">
              <a:rot lat="600000" lon="19499999" rev="0"/>
            </a:camera>
            <a:lightRig rig="legacyNormal4" dir="b"/>
          </a:scene3d>
          <a:sp3d extrusionH="360000" prstMaterial="legacyMetal">
            <a:bevelT w="13500" h="13500" prst="angle"/>
            <a:bevelB w="13500" h="13500" prst="angle"/>
          </a:sp3d>
        </p:spPr>
        <p:txBody>
          <a:bodyPr vert="horz" wrap="square" lIns="90000" tIns="47160" rIns="90000" bIns="47160" fromWordArt="1" anchor="ctr" anchorCtr="1" compatLnSpc="0">
            <a:prstTxWarp prst="textPlain">
              <a:avLst/>
            </a:prstTxWarp>
            <a:noAutofit/>
            <a:scene3d>
              <a:camera prst="legacyPerspectiveBottomRight">
                <a:rot lat="600000" lon="19499999" rev="0"/>
              </a:camera>
              <a:lightRig rig="legacyNormal4" dir="b"/>
            </a:scene3d>
            <a:sp3d extrusionH="360000" prstMaterial="legacyMetal">
              <a:bevelT w="13500" h="13500" prst="angle"/>
              <a:bevelB w="13500" h="13500" prst="angle"/>
            </a:sp3d>
          </a:bodyPr>
          <a:lstStyle/>
          <a:p>
            <a:pPr marL="0" marR="0" lvl="0" indent="0" algn="l" rtl="0" hangingPunct="0">
              <a:lnSpc>
                <a:spcPct val="100000"/>
              </a:lnSpc>
              <a:spcBef>
                <a:spcPts val="0"/>
              </a:spcBef>
              <a:spcAft>
                <a:spcPts val="0"/>
              </a:spcAft>
              <a:buNone/>
              <a:tabLst/>
              <a:defRPr sz="2400" b="0" i="0" u="none" strike="noStrike" kern="1200" baseline="0">
                <a:ln>
                  <a:noFill/>
                </a:ln>
                <a:solidFill>
                  <a:srgbClr val="000000"/>
                </a:solidFill>
                <a:latin typeface="Arial Black" pitchFamily="16"/>
                <a:ea typeface="MS Gothic" pitchFamily="2"/>
                <a:cs typeface="Tahoma" pitchFamily="2"/>
              </a:defRPr>
            </a:pPr>
            <a:r>
              <a:rPr lang="pl-PL" sz="2400" b="0" i="0" u="none" strike="noStrike" kern="1200" cap="none" baseline="0">
                <a:ln>
                  <a:noFill/>
                </a:ln>
                <a:gradFill>
                  <a:gsLst>
                    <a:gs pos="0">
                      <a:srgbClr val="FF3333"/>
                    </a:gs>
                    <a:gs pos="100000">
                      <a:srgbClr val="FFFF66"/>
                    </a:gs>
                  </a:gsLst>
                  <a:lin ang="5400000"/>
                </a:gradFill>
                <a:latin typeface="Arial Black" pitchFamily="18"/>
                <a:ea typeface="MS Gothic" pitchFamily="2"/>
                <a:cs typeface="Tahoma" pitchFamily="2"/>
              </a:rPr>
              <a:t>2</a:t>
            </a:r>
          </a:p>
        </p:txBody>
      </p:sp>
      <p:pic>
        <p:nvPicPr>
          <p:cNvPr id="7" name="">
            <a:extLst>
              <a:ext uri="{FF2B5EF4-FFF2-40B4-BE49-F238E27FC236}">
                <a16:creationId xmlns:a16="http://schemas.microsoft.com/office/drawing/2014/main" id="{8267ECEA-CCFE-4885-8191-748ADD84956F}"/>
              </a:ext>
            </a:extLst>
          </p:cNvPr>
          <p:cNvPicPr>
            <a:picLocks noChangeAspect="1"/>
          </p:cNvPicPr>
          <p:nvPr/>
        </p:nvPicPr>
        <p:blipFill>
          <a:blip r:embed="rId4">
            <a:lum/>
            <a:alphaModFix/>
          </a:blip>
          <a:srcRect/>
          <a:stretch>
            <a:fillRect/>
          </a:stretch>
        </p:blipFill>
        <p:spPr>
          <a:xfrm>
            <a:off x="5614200" y="3007080"/>
            <a:ext cx="2377800" cy="2320920"/>
          </a:xfrm>
          <a:prstGeom prst="rect">
            <a:avLst/>
          </a:prstGeom>
          <a:noFill/>
          <a:ln>
            <a:noFill/>
          </a:ln>
        </p:spPr>
      </p:pic>
      <p:sp>
        <p:nvSpPr>
          <p:cNvPr id="8" name="Prostokąt 7">
            <a:extLst>
              <a:ext uri="{FF2B5EF4-FFF2-40B4-BE49-F238E27FC236}">
                <a16:creationId xmlns:a16="http://schemas.microsoft.com/office/drawing/2014/main" id="{247FD4B8-C4D6-4A6B-94C6-EACEBD00A1E6}"/>
              </a:ext>
            </a:extLst>
          </p:cNvPr>
          <p:cNvSpPr/>
          <p:nvPr/>
        </p:nvSpPr>
        <p:spPr>
          <a:xfrm>
            <a:off x="4372919" y="2017080"/>
            <a:ext cx="999000" cy="1790640"/>
          </a:xfrm>
          <a:prstGeom prst="rect">
            <a:avLst/>
          </a:prstGeom>
          <a:scene3d>
            <a:camera prst="legacyPerspectiveBottomRight">
              <a:rot lat="600000" lon="19499999" rev="0"/>
            </a:camera>
            <a:lightRig rig="legacyNormal4" dir="b"/>
          </a:scene3d>
          <a:sp3d extrusionH="360000" prstMaterial="legacyMetal">
            <a:bevelT w="13500" h="13500" prst="angle"/>
            <a:bevelB w="13500" h="13500" prst="angle"/>
          </a:sp3d>
        </p:spPr>
        <p:txBody>
          <a:bodyPr vert="horz" wrap="square" lIns="90000" tIns="47160" rIns="90000" bIns="47160" fromWordArt="1" anchor="ctr" anchorCtr="1" compatLnSpc="0">
            <a:prstTxWarp prst="textPlain">
              <a:avLst/>
            </a:prstTxWarp>
            <a:noAutofit/>
            <a:scene3d>
              <a:camera prst="legacyPerspectiveBottomRight">
                <a:rot lat="600000" lon="19499999" rev="0"/>
              </a:camera>
              <a:lightRig rig="legacyNormal4" dir="b"/>
            </a:scene3d>
            <a:sp3d extrusionH="360000" prstMaterial="legacyMetal">
              <a:bevelT w="13500" h="13500" prst="angle"/>
              <a:bevelB w="13500" h="13500" prst="angle"/>
            </a:sp3d>
          </a:bodyPr>
          <a:lstStyle/>
          <a:p>
            <a:pPr marL="0" marR="0" lvl="0" indent="0" algn="l" rtl="0" hangingPunct="0">
              <a:lnSpc>
                <a:spcPct val="100000"/>
              </a:lnSpc>
              <a:spcBef>
                <a:spcPts val="0"/>
              </a:spcBef>
              <a:spcAft>
                <a:spcPts val="0"/>
              </a:spcAft>
              <a:buNone/>
              <a:tabLst/>
              <a:defRPr sz="2400" b="0" i="0" u="none" strike="noStrike" kern="1200" baseline="0">
                <a:ln>
                  <a:noFill/>
                </a:ln>
                <a:solidFill>
                  <a:srgbClr val="000000"/>
                </a:solidFill>
                <a:latin typeface="Arial Black" pitchFamily="16"/>
                <a:ea typeface="MS Gothic" pitchFamily="2"/>
                <a:cs typeface="Tahoma" pitchFamily="2"/>
              </a:defRPr>
            </a:pPr>
            <a:r>
              <a:rPr lang="pl-PL" sz="2400" b="0" i="0" u="none" strike="noStrike" kern="1200" cap="none" baseline="0">
                <a:ln>
                  <a:noFill/>
                </a:ln>
                <a:gradFill>
                  <a:gsLst>
                    <a:gs pos="0">
                      <a:srgbClr val="FF3333"/>
                    </a:gs>
                    <a:gs pos="100000">
                      <a:srgbClr val="FFFF66"/>
                    </a:gs>
                  </a:gsLst>
                  <a:lin ang="5400000"/>
                </a:gradFill>
                <a:latin typeface="Arial Black" pitchFamily="18"/>
                <a:ea typeface="MS Gothic" pitchFamily="2"/>
                <a:cs typeface="Tahoma" pitchFamily="2"/>
              </a:rPr>
              <a:t>3</a:t>
            </a:r>
          </a:p>
        </p:txBody>
      </p:sp>
      <p:pic>
        <p:nvPicPr>
          <p:cNvPr id="9" name="">
            <a:extLst>
              <a:ext uri="{FF2B5EF4-FFF2-40B4-BE49-F238E27FC236}">
                <a16:creationId xmlns:a16="http://schemas.microsoft.com/office/drawing/2014/main" id="{185CEE64-9561-410F-B6F9-9BF7DDBFD1BF}"/>
              </a:ext>
            </a:extLst>
          </p:cNvPr>
          <p:cNvPicPr>
            <a:picLocks noChangeAspect="1"/>
          </p:cNvPicPr>
          <p:nvPr/>
        </p:nvPicPr>
        <p:blipFill>
          <a:blip r:embed="rId5">
            <a:lum/>
            <a:alphaModFix/>
          </a:blip>
          <a:srcRect/>
          <a:stretch>
            <a:fillRect/>
          </a:stretch>
        </p:blipFill>
        <p:spPr>
          <a:xfrm>
            <a:off x="5544000" y="2448000"/>
            <a:ext cx="2592000" cy="2580479"/>
          </a:xfrm>
          <a:prstGeom prst="rect">
            <a:avLst/>
          </a:prstGeom>
          <a:noFill/>
          <a:ln>
            <a:noFill/>
          </a:ln>
        </p:spPr>
      </p:pic>
      <p:sp>
        <p:nvSpPr>
          <p:cNvPr id="10" name="Prostokąt 9">
            <a:extLst>
              <a:ext uri="{FF2B5EF4-FFF2-40B4-BE49-F238E27FC236}">
                <a16:creationId xmlns:a16="http://schemas.microsoft.com/office/drawing/2014/main" id="{2489191C-7348-4840-9EDB-11DEF81B264E}"/>
              </a:ext>
            </a:extLst>
          </p:cNvPr>
          <p:cNvSpPr/>
          <p:nvPr/>
        </p:nvSpPr>
        <p:spPr>
          <a:xfrm>
            <a:off x="4414680" y="2043719"/>
            <a:ext cx="999000" cy="1790640"/>
          </a:xfrm>
          <a:prstGeom prst="rect">
            <a:avLst/>
          </a:prstGeom>
          <a:scene3d>
            <a:camera prst="legacyPerspectiveBottomRight">
              <a:rot lat="600000" lon="19499999" rev="0"/>
            </a:camera>
            <a:lightRig rig="legacyNormal4" dir="b"/>
          </a:scene3d>
          <a:sp3d extrusionH="360000" prstMaterial="legacyMetal">
            <a:bevelT w="13500" h="13500" prst="angle"/>
            <a:bevelB w="13500" h="13500" prst="angle"/>
          </a:sp3d>
        </p:spPr>
        <p:txBody>
          <a:bodyPr vert="horz" wrap="square" lIns="90000" tIns="47160" rIns="90000" bIns="47160" fromWordArt="1" anchor="ctr" anchorCtr="1" compatLnSpc="0">
            <a:prstTxWarp prst="textPlain">
              <a:avLst/>
            </a:prstTxWarp>
            <a:noAutofit/>
            <a:scene3d>
              <a:camera prst="legacyPerspectiveBottomRight">
                <a:rot lat="600000" lon="19499999" rev="0"/>
              </a:camera>
              <a:lightRig rig="legacyNormal4" dir="b"/>
            </a:scene3d>
            <a:sp3d extrusionH="360000" prstMaterial="legacyMetal">
              <a:bevelT w="13500" h="13500" prst="angle"/>
              <a:bevelB w="13500" h="13500" prst="angle"/>
            </a:sp3d>
          </a:bodyPr>
          <a:lstStyle/>
          <a:p>
            <a:pPr marL="0" marR="0" lvl="0" indent="0" algn="l" rtl="0" hangingPunct="0">
              <a:lnSpc>
                <a:spcPct val="100000"/>
              </a:lnSpc>
              <a:spcBef>
                <a:spcPts val="0"/>
              </a:spcBef>
              <a:spcAft>
                <a:spcPts val="0"/>
              </a:spcAft>
              <a:buNone/>
              <a:tabLst/>
              <a:defRPr sz="2400" b="0" i="0" u="none" strike="noStrike" kern="1200" baseline="0">
                <a:ln>
                  <a:noFill/>
                </a:ln>
                <a:solidFill>
                  <a:srgbClr val="000000"/>
                </a:solidFill>
                <a:latin typeface="Arial Black" pitchFamily="16"/>
                <a:ea typeface="MS Gothic" pitchFamily="2"/>
                <a:cs typeface="Tahoma" pitchFamily="2"/>
              </a:defRPr>
            </a:pPr>
            <a:r>
              <a:rPr lang="pl-PL" sz="2400" b="0" i="0" u="none" strike="noStrike" kern="1200" cap="none" baseline="0">
                <a:ln>
                  <a:noFill/>
                </a:ln>
                <a:gradFill>
                  <a:gsLst>
                    <a:gs pos="0">
                      <a:srgbClr val="FF3333"/>
                    </a:gs>
                    <a:gs pos="100000">
                      <a:srgbClr val="FFFF66"/>
                    </a:gs>
                  </a:gsLst>
                  <a:lin ang="5400000"/>
                </a:gradFill>
                <a:latin typeface="Arial Black" pitchFamily="18"/>
                <a:ea typeface="MS Gothic" pitchFamily="2"/>
                <a:cs typeface="Tahoma" pitchFamily="2"/>
              </a:rPr>
              <a:t>4</a:t>
            </a:r>
          </a:p>
        </p:txBody>
      </p:sp>
      <p:pic>
        <p:nvPicPr>
          <p:cNvPr id="11" name="">
            <a:extLst>
              <a:ext uri="{FF2B5EF4-FFF2-40B4-BE49-F238E27FC236}">
                <a16:creationId xmlns:a16="http://schemas.microsoft.com/office/drawing/2014/main" id="{9E31390B-7B56-40FE-9BBB-CDCA158FBFCC}"/>
              </a:ext>
            </a:extLst>
          </p:cNvPr>
          <p:cNvPicPr>
            <a:picLocks noChangeAspect="1"/>
          </p:cNvPicPr>
          <p:nvPr/>
        </p:nvPicPr>
        <p:blipFill>
          <a:blip r:embed="rId6">
            <a:lum/>
            <a:alphaModFix/>
          </a:blip>
          <a:srcRect/>
          <a:stretch>
            <a:fillRect/>
          </a:stretch>
        </p:blipFill>
        <p:spPr>
          <a:xfrm>
            <a:off x="4968000" y="2278080"/>
            <a:ext cx="3857400" cy="2761920"/>
          </a:xfrm>
          <a:prstGeom prst="rect">
            <a:avLst/>
          </a:prstGeom>
          <a:noFill/>
          <a:ln>
            <a:noFill/>
          </a:ln>
        </p:spPr>
      </p:pic>
      <p:sp>
        <p:nvSpPr>
          <p:cNvPr id="12" name="Prostokąt 11">
            <a:extLst>
              <a:ext uri="{FF2B5EF4-FFF2-40B4-BE49-F238E27FC236}">
                <a16:creationId xmlns:a16="http://schemas.microsoft.com/office/drawing/2014/main" id="{7F939C28-B0CC-4AA9-9583-30A7CCBFB47A}"/>
              </a:ext>
            </a:extLst>
          </p:cNvPr>
          <p:cNvSpPr/>
          <p:nvPr/>
        </p:nvSpPr>
        <p:spPr>
          <a:xfrm>
            <a:off x="4414680" y="2025359"/>
            <a:ext cx="999000" cy="1790640"/>
          </a:xfrm>
          <a:prstGeom prst="rect">
            <a:avLst/>
          </a:prstGeom>
          <a:scene3d>
            <a:camera prst="legacyPerspectiveBottomRight">
              <a:rot lat="600000" lon="19499999" rev="0"/>
            </a:camera>
            <a:lightRig rig="legacyNormal4" dir="b"/>
          </a:scene3d>
          <a:sp3d extrusionH="360000" prstMaterial="legacyMetal">
            <a:bevelT w="13500" h="13500" prst="angle"/>
            <a:bevelB w="13500" h="13500" prst="angle"/>
          </a:sp3d>
        </p:spPr>
        <p:txBody>
          <a:bodyPr vert="horz" wrap="square" lIns="90000" tIns="47160" rIns="90000" bIns="47160" fromWordArt="1" anchor="ctr" anchorCtr="1" compatLnSpc="0">
            <a:prstTxWarp prst="textPlain">
              <a:avLst/>
            </a:prstTxWarp>
            <a:noAutofit/>
            <a:scene3d>
              <a:camera prst="legacyPerspectiveBottomRight">
                <a:rot lat="600000" lon="19499999" rev="0"/>
              </a:camera>
              <a:lightRig rig="legacyNormal4" dir="b"/>
            </a:scene3d>
            <a:sp3d extrusionH="360000" prstMaterial="legacyMetal">
              <a:bevelT w="13500" h="13500" prst="angle"/>
              <a:bevelB w="13500" h="13500" prst="angle"/>
            </a:sp3d>
          </a:bodyPr>
          <a:lstStyle/>
          <a:p>
            <a:pPr marL="0" marR="0" lvl="0" indent="0" algn="l" rtl="0" hangingPunct="0">
              <a:lnSpc>
                <a:spcPct val="100000"/>
              </a:lnSpc>
              <a:spcBef>
                <a:spcPts val="0"/>
              </a:spcBef>
              <a:spcAft>
                <a:spcPts val="0"/>
              </a:spcAft>
              <a:buNone/>
              <a:tabLst/>
              <a:defRPr sz="2400" b="0" i="0" u="none" strike="noStrike" kern="1200" baseline="0">
                <a:ln>
                  <a:noFill/>
                </a:ln>
                <a:solidFill>
                  <a:srgbClr val="000000"/>
                </a:solidFill>
                <a:latin typeface="Arial Black" pitchFamily="16"/>
                <a:ea typeface="MS Gothic" pitchFamily="2"/>
                <a:cs typeface="Tahoma" pitchFamily="2"/>
              </a:defRPr>
            </a:pPr>
            <a:r>
              <a:rPr lang="pl-PL" sz="2400" b="0" i="0" u="none" strike="noStrike" kern="1200" cap="none" baseline="0">
                <a:ln>
                  <a:noFill/>
                </a:ln>
                <a:gradFill>
                  <a:gsLst>
                    <a:gs pos="0">
                      <a:srgbClr val="FF3333"/>
                    </a:gs>
                    <a:gs pos="100000">
                      <a:srgbClr val="FFFF66"/>
                    </a:gs>
                  </a:gsLst>
                  <a:lin ang="5400000"/>
                </a:gradFill>
                <a:latin typeface="Arial Black" pitchFamily="18"/>
                <a:ea typeface="MS Gothic" pitchFamily="2"/>
                <a:cs typeface="Tahoma" pitchFamily="2"/>
              </a:rPr>
              <a:t>5</a:t>
            </a:r>
          </a:p>
        </p:txBody>
      </p:sp>
      <p:pic>
        <p:nvPicPr>
          <p:cNvPr id="13" name="">
            <a:extLst>
              <a:ext uri="{FF2B5EF4-FFF2-40B4-BE49-F238E27FC236}">
                <a16:creationId xmlns:a16="http://schemas.microsoft.com/office/drawing/2014/main" id="{7C4CDF21-C250-4DBB-B751-96765E8343DC}"/>
              </a:ext>
            </a:extLst>
          </p:cNvPr>
          <p:cNvPicPr>
            <a:picLocks noChangeAspect="1"/>
          </p:cNvPicPr>
          <p:nvPr/>
        </p:nvPicPr>
        <p:blipFill>
          <a:blip r:embed="rId7">
            <a:lum/>
            <a:alphaModFix/>
          </a:blip>
          <a:srcRect/>
          <a:stretch>
            <a:fillRect/>
          </a:stretch>
        </p:blipFill>
        <p:spPr>
          <a:xfrm>
            <a:off x="6048000" y="2799000"/>
            <a:ext cx="1584000" cy="2384999"/>
          </a:xfrm>
          <a:prstGeom prst="rect">
            <a:avLst/>
          </a:prstGeom>
          <a:noFill/>
          <a:ln>
            <a:noFill/>
          </a:ln>
        </p:spPr>
      </p:pic>
      <p:sp>
        <p:nvSpPr>
          <p:cNvPr id="14" name="Prostokąt 13">
            <a:extLst>
              <a:ext uri="{FF2B5EF4-FFF2-40B4-BE49-F238E27FC236}">
                <a16:creationId xmlns:a16="http://schemas.microsoft.com/office/drawing/2014/main" id="{775344B6-50C0-4EB4-AF8F-46CF7857DC46}"/>
              </a:ext>
            </a:extLst>
          </p:cNvPr>
          <p:cNvSpPr/>
          <p:nvPr/>
        </p:nvSpPr>
        <p:spPr>
          <a:xfrm>
            <a:off x="4401000" y="1953360"/>
            <a:ext cx="999000" cy="1790640"/>
          </a:xfrm>
          <a:prstGeom prst="rect">
            <a:avLst/>
          </a:prstGeom>
          <a:scene3d>
            <a:camera prst="legacyPerspectiveBottomRight">
              <a:rot lat="600000" lon="19499999" rev="0"/>
            </a:camera>
            <a:lightRig rig="legacyNormal4" dir="b"/>
          </a:scene3d>
          <a:sp3d extrusionH="360000" prstMaterial="legacyMetal">
            <a:bevelT w="13500" h="13500" prst="angle"/>
            <a:bevelB w="13500" h="13500" prst="angle"/>
          </a:sp3d>
        </p:spPr>
        <p:txBody>
          <a:bodyPr vert="horz" wrap="square" lIns="90000" tIns="47160" rIns="90000" bIns="47160" fromWordArt="1" anchor="ctr" anchorCtr="1" compatLnSpc="0">
            <a:prstTxWarp prst="textPlain">
              <a:avLst/>
            </a:prstTxWarp>
            <a:noAutofit/>
            <a:scene3d>
              <a:camera prst="legacyPerspectiveBottomRight">
                <a:rot lat="600000" lon="19499999" rev="0"/>
              </a:camera>
              <a:lightRig rig="legacyNormal4" dir="b"/>
            </a:scene3d>
            <a:sp3d extrusionH="360000" prstMaterial="legacyMetal">
              <a:bevelT w="13500" h="13500" prst="angle"/>
              <a:bevelB w="13500" h="13500" prst="angle"/>
            </a:sp3d>
          </a:bodyPr>
          <a:lstStyle/>
          <a:p>
            <a:pPr marL="0" marR="0" lvl="0" indent="0" algn="l" rtl="0" hangingPunct="0">
              <a:lnSpc>
                <a:spcPct val="100000"/>
              </a:lnSpc>
              <a:spcBef>
                <a:spcPts val="0"/>
              </a:spcBef>
              <a:spcAft>
                <a:spcPts val="0"/>
              </a:spcAft>
              <a:buNone/>
              <a:tabLst/>
              <a:defRPr sz="2400" b="0" i="0" u="none" strike="noStrike" kern="1200" baseline="0">
                <a:ln>
                  <a:noFill/>
                </a:ln>
                <a:solidFill>
                  <a:srgbClr val="000000"/>
                </a:solidFill>
                <a:latin typeface="Arial Black" pitchFamily="16"/>
                <a:ea typeface="MS Gothic" pitchFamily="2"/>
                <a:cs typeface="Tahoma" pitchFamily="2"/>
              </a:defRPr>
            </a:pPr>
            <a:r>
              <a:rPr lang="pl-PL" sz="2400" b="0" i="0" u="none" strike="noStrike" kern="1200" cap="none" baseline="0">
                <a:ln>
                  <a:noFill/>
                </a:ln>
                <a:gradFill>
                  <a:gsLst>
                    <a:gs pos="0">
                      <a:srgbClr val="FF3333"/>
                    </a:gs>
                    <a:gs pos="100000">
                      <a:srgbClr val="FFFF66"/>
                    </a:gs>
                  </a:gsLst>
                  <a:lin ang="5400000"/>
                </a:gradFill>
                <a:latin typeface="Arial Black" pitchFamily="18"/>
                <a:ea typeface="MS Gothic" pitchFamily="2"/>
                <a:cs typeface="Tahoma" pitchFamily="2"/>
              </a:rPr>
              <a:t>6</a:t>
            </a:r>
          </a:p>
        </p:txBody>
      </p:sp>
      <p:pic>
        <p:nvPicPr>
          <p:cNvPr id="15" name="">
            <a:extLst>
              <a:ext uri="{FF2B5EF4-FFF2-40B4-BE49-F238E27FC236}">
                <a16:creationId xmlns:a16="http://schemas.microsoft.com/office/drawing/2014/main" id="{FA1407ED-2FE0-412C-A7D7-424B4C222AB7}"/>
              </a:ext>
            </a:extLst>
          </p:cNvPr>
          <p:cNvPicPr>
            <a:picLocks noChangeAspect="1"/>
          </p:cNvPicPr>
          <p:nvPr/>
        </p:nvPicPr>
        <p:blipFill>
          <a:blip r:embed="rId8">
            <a:lum/>
            <a:alphaModFix/>
          </a:blip>
          <a:srcRect/>
          <a:stretch>
            <a:fillRect/>
          </a:stretch>
        </p:blipFill>
        <p:spPr>
          <a:xfrm>
            <a:off x="5776199" y="2746079"/>
            <a:ext cx="1999800" cy="2437920"/>
          </a:xfrm>
          <a:prstGeom prst="rect">
            <a:avLst/>
          </a:prstGeom>
          <a:noFill/>
          <a:ln>
            <a:noFill/>
          </a:ln>
        </p:spPr>
      </p:pic>
      <p:sp>
        <p:nvSpPr>
          <p:cNvPr id="16" name="Prostokąt 15">
            <a:extLst>
              <a:ext uri="{FF2B5EF4-FFF2-40B4-BE49-F238E27FC236}">
                <a16:creationId xmlns:a16="http://schemas.microsoft.com/office/drawing/2014/main" id="{9B2441CC-504F-4CDA-9343-B3CB1C4D6F8C}"/>
              </a:ext>
            </a:extLst>
          </p:cNvPr>
          <p:cNvSpPr/>
          <p:nvPr/>
        </p:nvSpPr>
        <p:spPr>
          <a:xfrm>
            <a:off x="4414680" y="2025359"/>
            <a:ext cx="999000" cy="1790640"/>
          </a:xfrm>
          <a:prstGeom prst="rect">
            <a:avLst/>
          </a:prstGeom>
          <a:scene3d>
            <a:camera prst="legacyPerspectiveBottomRight">
              <a:rot lat="600000" lon="19499999" rev="0"/>
            </a:camera>
            <a:lightRig rig="legacyNormal4" dir="b"/>
          </a:scene3d>
          <a:sp3d extrusionH="360000" prstMaterial="legacyMetal">
            <a:bevelT w="13500" h="13500" prst="angle"/>
            <a:bevelB w="13500" h="13500" prst="angle"/>
          </a:sp3d>
        </p:spPr>
        <p:txBody>
          <a:bodyPr vert="horz" wrap="square" lIns="90000" tIns="47160" rIns="90000" bIns="47160" fromWordArt="1" anchor="ctr" anchorCtr="1" compatLnSpc="0">
            <a:prstTxWarp prst="textPlain">
              <a:avLst/>
            </a:prstTxWarp>
            <a:noAutofit/>
            <a:scene3d>
              <a:camera prst="legacyPerspectiveBottomRight">
                <a:rot lat="600000" lon="19499999" rev="0"/>
              </a:camera>
              <a:lightRig rig="legacyNormal4" dir="b"/>
            </a:scene3d>
            <a:sp3d extrusionH="360000" prstMaterial="legacyMetal">
              <a:bevelT w="13500" h="13500" prst="angle"/>
              <a:bevelB w="13500" h="13500" prst="angle"/>
            </a:sp3d>
          </a:bodyPr>
          <a:lstStyle/>
          <a:p>
            <a:pPr marL="0" marR="0" lvl="0" indent="0" algn="l" rtl="0" hangingPunct="0">
              <a:lnSpc>
                <a:spcPct val="100000"/>
              </a:lnSpc>
              <a:spcBef>
                <a:spcPts val="0"/>
              </a:spcBef>
              <a:spcAft>
                <a:spcPts val="0"/>
              </a:spcAft>
              <a:buNone/>
              <a:tabLst/>
              <a:defRPr sz="2400" b="0" i="0" u="none" strike="noStrike" kern="1200" baseline="0">
                <a:ln>
                  <a:noFill/>
                </a:ln>
                <a:solidFill>
                  <a:srgbClr val="000000"/>
                </a:solidFill>
                <a:latin typeface="Arial Black" pitchFamily="16"/>
                <a:ea typeface="MS Gothic" pitchFamily="2"/>
                <a:cs typeface="Tahoma" pitchFamily="2"/>
              </a:defRPr>
            </a:pPr>
            <a:r>
              <a:rPr lang="pl-PL" sz="2400" b="0" i="0" u="none" strike="noStrike" kern="1200" cap="none" baseline="0">
                <a:ln>
                  <a:noFill/>
                </a:ln>
                <a:gradFill>
                  <a:gsLst>
                    <a:gs pos="0">
                      <a:srgbClr val="FF3333"/>
                    </a:gs>
                    <a:gs pos="100000">
                      <a:srgbClr val="FFFF66"/>
                    </a:gs>
                  </a:gsLst>
                  <a:lin ang="5400000"/>
                </a:gradFill>
                <a:latin typeface="Arial Black" pitchFamily="18"/>
                <a:ea typeface="MS Gothic" pitchFamily="2"/>
                <a:cs typeface="Tahoma" pitchFamily="2"/>
              </a:rPr>
              <a:t>7</a:t>
            </a:r>
          </a:p>
        </p:txBody>
      </p:sp>
      <p:pic>
        <p:nvPicPr>
          <p:cNvPr id="17" name="">
            <a:extLst>
              <a:ext uri="{FF2B5EF4-FFF2-40B4-BE49-F238E27FC236}">
                <a16:creationId xmlns:a16="http://schemas.microsoft.com/office/drawing/2014/main" id="{FAA0434A-B455-4BE1-8CDC-6D2700C9C9E2}"/>
              </a:ext>
            </a:extLst>
          </p:cNvPr>
          <p:cNvPicPr>
            <a:picLocks noChangeAspect="1"/>
          </p:cNvPicPr>
          <p:nvPr/>
        </p:nvPicPr>
        <p:blipFill>
          <a:blip r:embed="rId9">
            <a:lum/>
            <a:alphaModFix/>
          </a:blip>
          <a:srcRect/>
          <a:stretch>
            <a:fillRect/>
          </a:stretch>
        </p:blipFill>
        <p:spPr>
          <a:xfrm>
            <a:off x="5614200" y="2729880"/>
            <a:ext cx="1933200" cy="2238120"/>
          </a:xfrm>
          <a:prstGeom prst="rect">
            <a:avLst/>
          </a:prstGeom>
          <a:noFill/>
          <a:ln>
            <a:noFill/>
          </a:ln>
        </p:spPr>
      </p:pic>
      <p:sp>
        <p:nvSpPr>
          <p:cNvPr id="18" name="Prostokąt 17">
            <a:extLst>
              <a:ext uri="{FF2B5EF4-FFF2-40B4-BE49-F238E27FC236}">
                <a16:creationId xmlns:a16="http://schemas.microsoft.com/office/drawing/2014/main" id="{E6F60408-54CD-4941-9EE7-208D5CB5869F}"/>
              </a:ext>
            </a:extLst>
          </p:cNvPr>
          <p:cNvSpPr/>
          <p:nvPr/>
        </p:nvSpPr>
        <p:spPr>
          <a:xfrm>
            <a:off x="4372919" y="2043719"/>
            <a:ext cx="999000" cy="1790640"/>
          </a:xfrm>
          <a:prstGeom prst="rect">
            <a:avLst/>
          </a:prstGeom>
          <a:scene3d>
            <a:camera prst="legacyPerspectiveBottomRight">
              <a:rot lat="600000" lon="19499999" rev="0"/>
            </a:camera>
            <a:lightRig rig="legacyNormal4" dir="b"/>
          </a:scene3d>
          <a:sp3d extrusionH="360000" prstMaterial="legacyMetal">
            <a:bevelT w="13500" h="13500" prst="angle"/>
            <a:bevelB w="13500" h="13500" prst="angle"/>
          </a:sp3d>
        </p:spPr>
        <p:txBody>
          <a:bodyPr vert="horz" wrap="square" lIns="90000" tIns="47160" rIns="90000" bIns="47160" fromWordArt="1" anchor="ctr" anchorCtr="1" compatLnSpc="0">
            <a:prstTxWarp prst="textPlain">
              <a:avLst/>
            </a:prstTxWarp>
            <a:noAutofit/>
            <a:scene3d>
              <a:camera prst="legacyPerspectiveBottomRight">
                <a:rot lat="600000" lon="19499999" rev="0"/>
              </a:camera>
              <a:lightRig rig="legacyNormal4" dir="b"/>
            </a:scene3d>
            <a:sp3d extrusionH="360000" prstMaterial="legacyMetal">
              <a:bevelT w="13500" h="13500" prst="angle"/>
              <a:bevelB w="13500" h="13500" prst="angle"/>
            </a:sp3d>
          </a:bodyPr>
          <a:lstStyle/>
          <a:p>
            <a:pPr marL="0" marR="0" lvl="0" indent="0" algn="l" rtl="0" hangingPunct="0">
              <a:lnSpc>
                <a:spcPct val="100000"/>
              </a:lnSpc>
              <a:spcBef>
                <a:spcPts val="0"/>
              </a:spcBef>
              <a:spcAft>
                <a:spcPts val="0"/>
              </a:spcAft>
              <a:buNone/>
              <a:tabLst/>
              <a:defRPr sz="2400" b="0" i="0" u="none" strike="noStrike" kern="1200" baseline="0">
                <a:ln>
                  <a:noFill/>
                </a:ln>
                <a:solidFill>
                  <a:srgbClr val="000000"/>
                </a:solidFill>
                <a:latin typeface="Arial Black" pitchFamily="16"/>
                <a:ea typeface="MS Gothic" pitchFamily="2"/>
                <a:cs typeface="Tahoma" pitchFamily="2"/>
              </a:defRPr>
            </a:pPr>
            <a:r>
              <a:rPr lang="pl-PL" sz="2400" b="0" i="0" u="none" strike="noStrike" kern="1200" cap="none" baseline="0">
                <a:ln>
                  <a:noFill/>
                </a:ln>
                <a:gradFill>
                  <a:gsLst>
                    <a:gs pos="0">
                      <a:srgbClr val="FF3333"/>
                    </a:gs>
                    <a:gs pos="100000">
                      <a:srgbClr val="FFFF66"/>
                    </a:gs>
                  </a:gsLst>
                  <a:lin ang="5400000"/>
                </a:gradFill>
                <a:latin typeface="Arial Black" pitchFamily="18"/>
                <a:ea typeface="MS Gothic" pitchFamily="2"/>
                <a:cs typeface="Tahoma" pitchFamily="2"/>
              </a:rPr>
              <a:t>8</a:t>
            </a:r>
          </a:p>
        </p:txBody>
      </p:sp>
      <p:pic>
        <p:nvPicPr>
          <p:cNvPr id="19" name="">
            <a:extLst>
              <a:ext uri="{FF2B5EF4-FFF2-40B4-BE49-F238E27FC236}">
                <a16:creationId xmlns:a16="http://schemas.microsoft.com/office/drawing/2014/main" id="{BC52D3FE-14D6-4912-A08C-9BDA61D0C159}"/>
              </a:ext>
            </a:extLst>
          </p:cNvPr>
          <p:cNvPicPr>
            <a:picLocks noChangeAspect="1"/>
          </p:cNvPicPr>
          <p:nvPr/>
        </p:nvPicPr>
        <p:blipFill>
          <a:blip r:embed="rId10">
            <a:lum/>
            <a:alphaModFix/>
          </a:blip>
          <a:srcRect/>
          <a:stretch>
            <a:fillRect/>
          </a:stretch>
        </p:blipFill>
        <p:spPr>
          <a:xfrm>
            <a:off x="5911199" y="2421720"/>
            <a:ext cx="1432800" cy="2834280"/>
          </a:xfrm>
          <a:prstGeom prst="rect">
            <a:avLst/>
          </a:prstGeom>
          <a:noFill/>
          <a:ln>
            <a:noFill/>
          </a:ln>
        </p:spPr>
      </p:pic>
      <p:sp>
        <p:nvSpPr>
          <p:cNvPr id="20" name="Prostokąt 19">
            <a:extLst>
              <a:ext uri="{FF2B5EF4-FFF2-40B4-BE49-F238E27FC236}">
                <a16:creationId xmlns:a16="http://schemas.microsoft.com/office/drawing/2014/main" id="{3A4FF828-75F1-4336-8184-B60E322821C5}"/>
              </a:ext>
            </a:extLst>
          </p:cNvPr>
          <p:cNvSpPr/>
          <p:nvPr/>
        </p:nvSpPr>
        <p:spPr>
          <a:xfrm>
            <a:off x="4401000" y="2043719"/>
            <a:ext cx="999000" cy="1790640"/>
          </a:xfrm>
          <a:prstGeom prst="rect">
            <a:avLst/>
          </a:prstGeom>
          <a:scene3d>
            <a:camera prst="legacyPerspectiveBottomRight">
              <a:rot lat="600000" lon="19499999" rev="0"/>
            </a:camera>
            <a:lightRig rig="legacyNormal4" dir="b"/>
          </a:scene3d>
          <a:sp3d extrusionH="360000" prstMaterial="legacyMetal">
            <a:bevelT w="13500" h="13500" prst="angle"/>
            <a:bevelB w="13500" h="13500" prst="angle"/>
          </a:sp3d>
        </p:spPr>
        <p:txBody>
          <a:bodyPr vert="horz" wrap="square" lIns="90000" tIns="47160" rIns="90000" bIns="47160" fromWordArt="1" anchor="ctr" anchorCtr="1" compatLnSpc="0">
            <a:prstTxWarp prst="textPlain">
              <a:avLst/>
            </a:prstTxWarp>
            <a:noAutofit/>
            <a:scene3d>
              <a:camera prst="legacyPerspectiveBottomRight">
                <a:rot lat="600000" lon="19499999" rev="0"/>
              </a:camera>
              <a:lightRig rig="legacyNormal4" dir="b"/>
            </a:scene3d>
            <a:sp3d extrusionH="360000" prstMaterial="legacyMetal">
              <a:bevelT w="13500" h="13500" prst="angle"/>
              <a:bevelB w="13500" h="13500" prst="angle"/>
            </a:sp3d>
          </a:bodyPr>
          <a:lstStyle/>
          <a:p>
            <a:pPr marL="0" marR="0" lvl="0" indent="0" algn="l" rtl="0" hangingPunct="0">
              <a:lnSpc>
                <a:spcPct val="100000"/>
              </a:lnSpc>
              <a:spcBef>
                <a:spcPts val="0"/>
              </a:spcBef>
              <a:spcAft>
                <a:spcPts val="0"/>
              </a:spcAft>
              <a:buNone/>
              <a:tabLst/>
              <a:defRPr sz="2400" b="0" i="0" u="none" strike="noStrike" kern="1200" baseline="0">
                <a:ln>
                  <a:noFill/>
                </a:ln>
                <a:solidFill>
                  <a:srgbClr val="000000"/>
                </a:solidFill>
                <a:latin typeface="Arial Black" pitchFamily="16"/>
                <a:ea typeface="MS Gothic" pitchFamily="2"/>
                <a:cs typeface="Tahoma" pitchFamily="2"/>
              </a:defRPr>
            </a:pPr>
            <a:r>
              <a:rPr lang="pl-PL" sz="2400" b="0" i="0" u="none" strike="noStrike" kern="1200" cap="none" baseline="0">
                <a:ln>
                  <a:noFill/>
                </a:ln>
                <a:gradFill>
                  <a:gsLst>
                    <a:gs pos="0">
                      <a:srgbClr val="FF3333"/>
                    </a:gs>
                    <a:gs pos="100000">
                      <a:srgbClr val="FFFF66"/>
                    </a:gs>
                  </a:gsLst>
                  <a:lin ang="5400000"/>
                </a:gradFill>
                <a:latin typeface="Arial Black" pitchFamily="18"/>
                <a:ea typeface="MS Gothic" pitchFamily="2"/>
                <a:cs typeface="Tahoma" pitchFamily="2"/>
              </a:rPr>
              <a:t>9</a:t>
            </a:r>
          </a:p>
        </p:txBody>
      </p:sp>
      <p:pic>
        <p:nvPicPr>
          <p:cNvPr id="21" name="">
            <a:extLst>
              <a:ext uri="{FF2B5EF4-FFF2-40B4-BE49-F238E27FC236}">
                <a16:creationId xmlns:a16="http://schemas.microsoft.com/office/drawing/2014/main" id="{D6FEB5AC-61EA-49D6-9EF2-BAB27868F723}"/>
              </a:ext>
            </a:extLst>
          </p:cNvPr>
          <p:cNvPicPr>
            <a:picLocks noChangeAspect="1"/>
          </p:cNvPicPr>
          <p:nvPr/>
        </p:nvPicPr>
        <p:blipFill>
          <a:blip r:embed="rId11">
            <a:lum/>
            <a:alphaModFix/>
          </a:blip>
          <a:srcRect/>
          <a:stretch>
            <a:fillRect/>
          </a:stretch>
        </p:blipFill>
        <p:spPr>
          <a:xfrm>
            <a:off x="5502600" y="2645640"/>
            <a:ext cx="3497400" cy="2538360"/>
          </a:xfrm>
          <a:prstGeom prst="rect">
            <a:avLst/>
          </a:prstGeom>
          <a:noFill/>
          <a:ln>
            <a:noFill/>
          </a:ln>
        </p:spPr>
      </p:pic>
      <p:sp>
        <p:nvSpPr>
          <p:cNvPr id="22" name="Prostokąt 21">
            <a:extLst>
              <a:ext uri="{FF2B5EF4-FFF2-40B4-BE49-F238E27FC236}">
                <a16:creationId xmlns:a16="http://schemas.microsoft.com/office/drawing/2014/main" id="{B00D8329-7AA0-4B46-842D-40D21F84A65C}"/>
              </a:ext>
            </a:extLst>
          </p:cNvPr>
          <p:cNvSpPr/>
          <p:nvPr/>
        </p:nvSpPr>
        <p:spPr>
          <a:xfrm>
            <a:off x="4464000" y="2043719"/>
            <a:ext cx="999000" cy="1790640"/>
          </a:xfrm>
          <a:prstGeom prst="rect">
            <a:avLst/>
          </a:prstGeom>
          <a:scene3d>
            <a:camera prst="legacyPerspectiveBottomRight">
              <a:rot lat="600000" lon="19499999" rev="0"/>
            </a:camera>
            <a:lightRig rig="legacyNormal4" dir="b"/>
          </a:scene3d>
          <a:sp3d extrusionH="360000" prstMaterial="legacyMetal">
            <a:bevelT w="13500" h="13500" prst="angle"/>
            <a:bevelB w="13500" h="13500" prst="angle"/>
          </a:sp3d>
        </p:spPr>
        <p:txBody>
          <a:bodyPr vert="horz" wrap="square" lIns="90000" tIns="47160" rIns="90000" bIns="47160" fromWordArt="1" anchor="ctr" anchorCtr="1" compatLnSpc="0">
            <a:prstTxWarp prst="textPlain">
              <a:avLst/>
            </a:prstTxWarp>
            <a:noAutofit/>
            <a:scene3d>
              <a:camera prst="legacyPerspectiveBottomRight">
                <a:rot lat="600000" lon="19499999" rev="0"/>
              </a:camera>
              <a:lightRig rig="legacyNormal4" dir="b"/>
            </a:scene3d>
            <a:sp3d extrusionH="360000" prstMaterial="legacyMetal">
              <a:bevelT w="13500" h="13500" prst="angle"/>
              <a:bevelB w="13500" h="13500" prst="angle"/>
            </a:sp3d>
          </a:bodyPr>
          <a:lstStyle/>
          <a:p>
            <a:pPr marL="0" marR="0" lvl="0" indent="0" algn="l" rtl="0" hangingPunct="0">
              <a:lnSpc>
                <a:spcPct val="100000"/>
              </a:lnSpc>
              <a:spcBef>
                <a:spcPts val="0"/>
              </a:spcBef>
              <a:spcAft>
                <a:spcPts val="0"/>
              </a:spcAft>
              <a:buNone/>
              <a:tabLst/>
              <a:defRPr sz="2400" b="0" i="0" u="none" strike="noStrike" kern="1200" baseline="0">
                <a:ln>
                  <a:noFill/>
                </a:ln>
                <a:solidFill>
                  <a:srgbClr val="000000"/>
                </a:solidFill>
                <a:latin typeface="Arial Black" pitchFamily="16"/>
                <a:ea typeface="MS Gothic" pitchFamily="2"/>
                <a:cs typeface="Tahoma" pitchFamily="2"/>
              </a:defRPr>
            </a:pPr>
            <a:r>
              <a:rPr lang="pl-PL" sz="2400" b="0" i="0" u="none" strike="noStrike" kern="1200" cap="none" baseline="0">
                <a:ln>
                  <a:noFill/>
                </a:ln>
                <a:gradFill>
                  <a:gsLst>
                    <a:gs pos="0">
                      <a:srgbClr val="FF3333"/>
                    </a:gs>
                    <a:gs pos="100000">
                      <a:srgbClr val="FFFF66"/>
                    </a:gs>
                  </a:gsLst>
                  <a:lin ang="5400000"/>
                </a:gradFill>
                <a:latin typeface="Arial Black" pitchFamily="18"/>
                <a:ea typeface="MS Gothic" pitchFamily="2"/>
                <a:cs typeface="Tahoma" pitchFamily="2"/>
              </a:rPr>
              <a:t>10</a:t>
            </a:r>
          </a:p>
        </p:txBody>
      </p:sp>
      <p:pic>
        <p:nvPicPr>
          <p:cNvPr id="23" name="">
            <a:extLst>
              <a:ext uri="{FF2B5EF4-FFF2-40B4-BE49-F238E27FC236}">
                <a16:creationId xmlns:a16="http://schemas.microsoft.com/office/drawing/2014/main" id="{A86B80A4-85B8-49C3-A253-99D9F1C70D27}"/>
              </a:ext>
            </a:extLst>
          </p:cNvPr>
          <p:cNvPicPr>
            <a:picLocks noChangeAspect="1"/>
          </p:cNvPicPr>
          <p:nvPr/>
        </p:nvPicPr>
        <p:blipFill>
          <a:blip r:embed="rId12">
            <a:lum/>
            <a:alphaModFix/>
          </a:blip>
          <a:srcRect/>
          <a:stretch>
            <a:fillRect/>
          </a:stretch>
        </p:blipFill>
        <p:spPr>
          <a:xfrm>
            <a:off x="5619600" y="2845800"/>
            <a:ext cx="2732400" cy="2122200"/>
          </a:xfrm>
          <a:prstGeom prst="rect">
            <a:avLst/>
          </a:prstGeom>
          <a:noFill/>
          <a:ln>
            <a:noFill/>
          </a:ln>
        </p:spPr>
      </p:pic>
      <p:sp>
        <p:nvSpPr>
          <p:cNvPr id="24" name="Prostokąt 23">
            <a:extLst>
              <a:ext uri="{FF2B5EF4-FFF2-40B4-BE49-F238E27FC236}">
                <a16:creationId xmlns:a16="http://schemas.microsoft.com/office/drawing/2014/main" id="{ECF5B190-CB38-4E71-93FE-681E81187C7C}"/>
              </a:ext>
            </a:extLst>
          </p:cNvPr>
          <p:cNvSpPr/>
          <p:nvPr/>
        </p:nvSpPr>
        <p:spPr>
          <a:xfrm>
            <a:off x="4414680" y="2025359"/>
            <a:ext cx="999000" cy="1790640"/>
          </a:xfrm>
          <a:prstGeom prst="rect">
            <a:avLst/>
          </a:prstGeom>
          <a:scene3d>
            <a:camera prst="legacyPerspectiveBottomRight">
              <a:rot lat="600000" lon="19499999" rev="0"/>
            </a:camera>
            <a:lightRig rig="legacyNormal4" dir="b"/>
          </a:scene3d>
          <a:sp3d extrusionH="360000" prstMaterial="legacyMetal">
            <a:bevelT w="13500" h="13500" prst="angle"/>
            <a:bevelB w="13500" h="13500" prst="angle"/>
          </a:sp3d>
        </p:spPr>
        <p:txBody>
          <a:bodyPr vert="horz" wrap="square" lIns="90000" tIns="47160" rIns="90000" bIns="47160" fromWordArt="1" anchor="ctr" anchorCtr="1" compatLnSpc="0">
            <a:prstTxWarp prst="textPlain">
              <a:avLst/>
            </a:prstTxWarp>
            <a:noAutofit/>
            <a:scene3d>
              <a:camera prst="legacyPerspectiveBottomRight">
                <a:rot lat="600000" lon="19499999" rev="0"/>
              </a:camera>
              <a:lightRig rig="legacyNormal4" dir="b"/>
            </a:scene3d>
            <a:sp3d extrusionH="360000" prstMaterial="legacyMetal">
              <a:bevelT w="13500" h="13500" prst="angle"/>
              <a:bevelB w="13500" h="13500" prst="angle"/>
            </a:sp3d>
          </a:bodyPr>
          <a:lstStyle/>
          <a:p>
            <a:pPr marL="0" marR="0" lvl="0" indent="0" algn="l" rtl="0" hangingPunct="0">
              <a:lnSpc>
                <a:spcPct val="100000"/>
              </a:lnSpc>
              <a:spcBef>
                <a:spcPts val="0"/>
              </a:spcBef>
              <a:spcAft>
                <a:spcPts val="0"/>
              </a:spcAft>
              <a:buNone/>
              <a:tabLst/>
              <a:defRPr sz="2400" b="0" i="0" u="none" strike="noStrike" kern="1200" baseline="0">
                <a:ln>
                  <a:noFill/>
                </a:ln>
                <a:solidFill>
                  <a:srgbClr val="000000"/>
                </a:solidFill>
                <a:latin typeface="Arial Black" pitchFamily="16"/>
                <a:ea typeface="MS Gothic" pitchFamily="2"/>
                <a:cs typeface="Tahoma" pitchFamily="2"/>
              </a:defRPr>
            </a:pPr>
            <a:r>
              <a:rPr lang="pl-PL" sz="2400" b="0" i="0" u="none" strike="noStrike" kern="1200" cap="none" baseline="0">
                <a:ln>
                  <a:noFill/>
                </a:ln>
                <a:gradFill>
                  <a:gsLst>
                    <a:gs pos="0">
                      <a:srgbClr val="FF3333"/>
                    </a:gs>
                    <a:gs pos="100000">
                      <a:srgbClr val="FFFF66"/>
                    </a:gs>
                  </a:gsLst>
                  <a:lin ang="5400000"/>
                </a:gradFill>
                <a:latin typeface="Arial Black" pitchFamily="18"/>
                <a:ea typeface="MS Gothic" pitchFamily="2"/>
                <a:cs typeface="Tahoma" pitchFamily="2"/>
              </a:rPr>
              <a:t>11</a:t>
            </a:r>
          </a:p>
        </p:txBody>
      </p:sp>
      <p:pic>
        <p:nvPicPr>
          <p:cNvPr id="25" name="">
            <a:extLst>
              <a:ext uri="{FF2B5EF4-FFF2-40B4-BE49-F238E27FC236}">
                <a16:creationId xmlns:a16="http://schemas.microsoft.com/office/drawing/2014/main" id="{95BED669-980C-4E47-99EB-A83FD339D1F6}"/>
              </a:ext>
            </a:extLst>
          </p:cNvPr>
          <p:cNvPicPr>
            <a:picLocks noChangeAspect="1"/>
          </p:cNvPicPr>
          <p:nvPr/>
        </p:nvPicPr>
        <p:blipFill>
          <a:blip r:embed="rId13">
            <a:lum/>
            <a:alphaModFix/>
          </a:blip>
          <a:srcRect/>
          <a:stretch>
            <a:fillRect/>
          </a:stretch>
        </p:blipFill>
        <p:spPr>
          <a:xfrm>
            <a:off x="5544000" y="2592000"/>
            <a:ext cx="2725920" cy="2725920"/>
          </a:xfrm>
          <a:prstGeom prst="rect">
            <a:avLst/>
          </a:prstGeom>
          <a:noFill/>
          <a:ln>
            <a:noFill/>
          </a:ln>
        </p:spPr>
      </p:pic>
      <p:sp>
        <p:nvSpPr>
          <p:cNvPr id="26" name="Prostokąt 25">
            <a:extLst>
              <a:ext uri="{FF2B5EF4-FFF2-40B4-BE49-F238E27FC236}">
                <a16:creationId xmlns:a16="http://schemas.microsoft.com/office/drawing/2014/main" id="{55803852-4A86-4A64-925F-6E8D112E5B85}"/>
              </a:ext>
            </a:extLst>
          </p:cNvPr>
          <p:cNvSpPr/>
          <p:nvPr/>
        </p:nvSpPr>
        <p:spPr>
          <a:xfrm>
            <a:off x="4414680" y="2043719"/>
            <a:ext cx="999000" cy="1790640"/>
          </a:xfrm>
          <a:prstGeom prst="rect">
            <a:avLst/>
          </a:prstGeom>
          <a:scene3d>
            <a:camera prst="legacyPerspectiveBottomRight">
              <a:rot lat="600000" lon="19499999" rev="0"/>
            </a:camera>
            <a:lightRig rig="legacyNormal4" dir="b"/>
          </a:scene3d>
          <a:sp3d extrusionH="360000" prstMaterial="legacyMetal">
            <a:bevelT w="13500" h="13500" prst="angle"/>
            <a:bevelB w="13500" h="13500" prst="angle"/>
          </a:sp3d>
        </p:spPr>
        <p:txBody>
          <a:bodyPr vert="horz" wrap="square" lIns="90000" tIns="47160" rIns="90000" bIns="47160" fromWordArt="1" anchor="ctr" anchorCtr="1" compatLnSpc="0">
            <a:prstTxWarp prst="textPlain">
              <a:avLst/>
            </a:prstTxWarp>
            <a:noAutofit/>
            <a:scene3d>
              <a:camera prst="legacyPerspectiveBottomRight">
                <a:rot lat="600000" lon="19499999" rev="0"/>
              </a:camera>
              <a:lightRig rig="legacyNormal4" dir="b"/>
            </a:scene3d>
            <a:sp3d extrusionH="360000" prstMaterial="legacyMetal">
              <a:bevelT w="13500" h="13500" prst="angle"/>
              <a:bevelB w="13500" h="13500" prst="angle"/>
            </a:sp3d>
          </a:bodyPr>
          <a:lstStyle/>
          <a:p>
            <a:pPr marL="0" marR="0" lvl="0" indent="0" algn="l" rtl="0" hangingPunct="0">
              <a:lnSpc>
                <a:spcPct val="100000"/>
              </a:lnSpc>
              <a:spcBef>
                <a:spcPts val="0"/>
              </a:spcBef>
              <a:spcAft>
                <a:spcPts val="0"/>
              </a:spcAft>
              <a:buNone/>
              <a:tabLst/>
              <a:defRPr sz="2400" b="0" i="0" u="none" strike="noStrike" kern="1200" baseline="0">
                <a:ln>
                  <a:noFill/>
                </a:ln>
                <a:solidFill>
                  <a:srgbClr val="000000"/>
                </a:solidFill>
                <a:latin typeface="Arial Black" pitchFamily="16"/>
                <a:ea typeface="MS Gothic" pitchFamily="2"/>
                <a:cs typeface="Tahoma" pitchFamily="2"/>
              </a:defRPr>
            </a:pPr>
            <a:r>
              <a:rPr lang="pl-PL" sz="2400" b="0" i="0" u="none" strike="noStrike" kern="1200" cap="none" baseline="0">
                <a:ln>
                  <a:noFill/>
                </a:ln>
                <a:gradFill>
                  <a:gsLst>
                    <a:gs pos="0">
                      <a:srgbClr val="FF3333"/>
                    </a:gs>
                    <a:gs pos="100000">
                      <a:srgbClr val="FFFF66"/>
                    </a:gs>
                  </a:gsLst>
                  <a:lin ang="5400000"/>
                </a:gradFill>
                <a:latin typeface="Arial Black" pitchFamily="18"/>
                <a:ea typeface="MS Gothic" pitchFamily="2"/>
                <a:cs typeface="Tahoma" pitchFamily="2"/>
              </a:rPr>
              <a:t>12</a:t>
            </a:r>
          </a:p>
        </p:txBody>
      </p:sp>
      <p:pic>
        <p:nvPicPr>
          <p:cNvPr id="27" name="">
            <a:extLst>
              <a:ext uri="{FF2B5EF4-FFF2-40B4-BE49-F238E27FC236}">
                <a16:creationId xmlns:a16="http://schemas.microsoft.com/office/drawing/2014/main" id="{E7F400F4-0D42-4B24-8001-DF7D8BD9DF45}"/>
              </a:ext>
            </a:extLst>
          </p:cNvPr>
          <p:cNvPicPr>
            <a:picLocks noChangeAspect="1"/>
          </p:cNvPicPr>
          <p:nvPr/>
        </p:nvPicPr>
        <p:blipFill>
          <a:blip r:embed="rId14">
            <a:lum/>
            <a:alphaModFix/>
          </a:blip>
          <a:srcRect/>
          <a:stretch>
            <a:fillRect/>
          </a:stretch>
        </p:blipFill>
        <p:spPr>
          <a:xfrm>
            <a:off x="5623200" y="2453760"/>
            <a:ext cx="2152800" cy="2730240"/>
          </a:xfrm>
          <a:prstGeom prst="rect">
            <a:avLst/>
          </a:prstGeom>
          <a:noFill/>
          <a:ln>
            <a:noFill/>
          </a:ln>
        </p:spPr>
      </p:pic>
      <p:sp>
        <p:nvSpPr>
          <p:cNvPr id="28" name="Prostokąt 27">
            <a:extLst>
              <a:ext uri="{FF2B5EF4-FFF2-40B4-BE49-F238E27FC236}">
                <a16:creationId xmlns:a16="http://schemas.microsoft.com/office/drawing/2014/main" id="{C9997CEC-7399-468F-81FC-A46FA8519E0F}"/>
              </a:ext>
            </a:extLst>
          </p:cNvPr>
          <p:cNvSpPr/>
          <p:nvPr/>
        </p:nvSpPr>
        <p:spPr>
          <a:xfrm>
            <a:off x="4464000" y="2043719"/>
            <a:ext cx="999000" cy="1790640"/>
          </a:xfrm>
          <a:prstGeom prst="rect">
            <a:avLst/>
          </a:prstGeom>
          <a:scene3d>
            <a:camera prst="legacyPerspectiveBottomRight">
              <a:rot lat="600000" lon="19499999" rev="0"/>
            </a:camera>
            <a:lightRig rig="legacyNormal4" dir="b"/>
          </a:scene3d>
          <a:sp3d extrusionH="360000" prstMaterial="legacyMetal">
            <a:bevelT w="13500" h="13500" prst="angle"/>
            <a:bevelB w="13500" h="13500" prst="angle"/>
          </a:sp3d>
        </p:spPr>
        <p:txBody>
          <a:bodyPr vert="horz" wrap="square" lIns="90000" tIns="47160" rIns="90000" bIns="47160" fromWordArt="1" anchor="ctr" anchorCtr="1" compatLnSpc="0">
            <a:prstTxWarp prst="textPlain">
              <a:avLst/>
            </a:prstTxWarp>
            <a:noAutofit/>
            <a:scene3d>
              <a:camera prst="legacyPerspectiveBottomRight">
                <a:rot lat="600000" lon="19499999" rev="0"/>
              </a:camera>
              <a:lightRig rig="legacyNormal4" dir="b"/>
            </a:scene3d>
            <a:sp3d extrusionH="360000" prstMaterial="legacyMetal">
              <a:bevelT w="13500" h="13500" prst="angle"/>
              <a:bevelB w="13500" h="13500" prst="angle"/>
            </a:sp3d>
          </a:bodyPr>
          <a:lstStyle/>
          <a:p>
            <a:pPr marL="0" marR="0" lvl="0" indent="0" algn="l" rtl="0" hangingPunct="0">
              <a:lnSpc>
                <a:spcPct val="100000"/>
              </a:lnSpc>
              <a:spcBef>
                <a:spcPts val="0"/>
              </a:spcBef>
              <a:spcAft>
                <a:spcPts val="0"/>
              </a:spcAft>
              <a:buNone/>
              <a:tabLst/>
              <a:defRPr sz="2400" b="0" i="0" u="none" strike="noStrike" kern="1200" baseline="0">
                <a:ln>
                  <a:noFill/>
                </a:ln>
                <a:solidFill>
                  <a:srgbClr val="000000"/>
                </a:solidFill>
                <a:latin typeface="Arial Black" pitchFamily="16"/>
                <a:ea typeface="MS Gothic" pitchFamily="2"/>
                <a:cs typeface="Tahoma" pitchFamily="2"/>
              </a:defRPr>
            </a:pPr>
            <a:r>
              <a:rPr lang="pl-PL" sz="2400" b="0" i="0" u="none" strike="noStrike" kern="1200" cap="none" baseline="0">
                <a:ln>
                  <a:noFill/>
                </a:ln>
                <a:gradFill>
                  <a:gsLst>
                    <a:gs pos="0">
                      <a:srgbClr val="FF3333"/>
                    </a:gs>
                    <a:gs pos="100000">
                      <a:srgbClr val="FFFF66"/>
                    </a:gs>
                  </a:gsLst>
                  <a:lin ang="5400000"/>
                </a:gradFill>
                <a:latin typeface="Arial Black" pitchFamily="18"/>
                <a:ea typeface="MS Gothic" pitchFamily="2"/>
                <a:cs typeface="Tahoma" pitchFamily="2"/>
              </a:rPr>
              <a:t>13</a:t>
            </a:r>
          </a:p>
        </p:txBody>
      </p:sp>
      <p:pic>
        <p:nvPicPr>
          <p:cNvPr id="29" name="">
            <a:extLst>
              <a:ext uri="{FF2B5EF4-FFF2-40B4-BE49-F238E27FC236}">
                <a16:creationId xmlns:a16="http://schemas.microsoft.com/office/drawing/2014/main" id="{FE674B9A-74EA-49B2-9A60-E07F4199DC17}"/>
              </a:ext>
            </a:extLst>
          </p:cNvPr>
          <p:cNvPicPr>
            <a:picLocks noChangeAspect="1"/>
          </p:cNvPicPr>
          <p:nvPr/>
        </p:nvPicPr>
        <p:blipFill>
          <a:blip r:embed="rId15">
            <a:lum/>
            <a:alphaModFix/>
          </a:blip>
          <a:srcRect/>
          <a:stretch>
            <a:fillRect/>
          </a:stretch>
        </p:blipFill>
        <p:spPr>
          <a:xfrm>
            <a:off x="5776199" y="2893319"/>
            <a:ext cx="2074680" cy="2074680"/>
          </a:xfrm>
          <a:prstGeom prst="rect">
            <a:avLst/>
          </a:prstGeom>
          <a:noFill/>
          <a:ln>
            <a:noFill/>
          </a:ln>
        </p:spPr>
      </p:pic>
      <p:sp>
        <p:nvSpPr>
          <p:cNvPr id="30" name="Prostokąt 29">
            <a:extLst>
              <a:ext uri="{FF2B5EF4-FFF2-40B4-BE49-F238E27FC236}">
                <a16:creationId xmlns:a16="http://schemas.microsoft.com/office/drawing/2014/main" id="{E7F31903-4F1E-4883-96AD-BB324C31C6C5}"/>
              </a:ext>
            </a:extLst>
          </p:cNvPr>
          <p:cNvSpPr/>
          <p:nvPr/>
        </p:nvSpPr>
        <p:spPr>
          <a:xfrm>
            <a:off x="4503600" y="2015999"/>
            <a:ext cx="999000" cy="1790640"/>
          </a:xfrm>
          <a:prstGeom prst="rect">
            <a:avLst/>
          </a:prstGeom>
          <a:scene3d>
            <a:camera prst="legacyPerspectiveBottomRight">
              <a:rot lat="600000" lon="19499999" rev="0"/>
            </a:camera>
            <a:lightRig rig="legacyNormal4" dir="b"/>
          </a:scene3d>
          <a:sp3d extrusionH="360000" prstMaterial="legacyMetal">
            <a:bevelT w="13500" h="13500" prst="angle"/>
            <a:bevelB w="13500" h="13500" prst="angle"/>
          </a:sp3d>
        </p:spPr>
        <p:txBody>
          <a:bodyPr vert="horz" wrap="square" lIns="90000" tIns="47160" rIns="90000" bIns="47160" fromWordArt="1" anchor="ctr" anchorCtr="1" compatLnSpc="0">
            <a:prstTxWarp prst="textPlain">
              <a:avLst/>
            </a:prstTxWarp>
            <a:noAutofit/>
            <a:scene3d>
              <a:camera prst="legacyPerspectiveBottomRight">
                <a:rot lat="600000" lon="19499999" rev="0"/>
              </a:camera>
              <a:lightRig rig="legacyNormal4" dir="b"/>
            </a:scene3d>
            <a:sp3d extrusionH="360000" prstMaterial="legacyMetal">
              <a:bevelT w="13500" h="13500" prst="angle"/>
              <a:bevelB w="13500" h="13500" prst="angle"/>
            </a:sp3d>
          </a:bodyPr>
          <a:lstStyle/>
          <a:p>
            <a:pPr marL="0" marR="0" lvl="0" indent="0" algn="l" rtl="0" hangingPunct="0">
              <a:lnSpc>
                <a:spcPct val="100000"/>
              </a:lnSpc>
              <a:spcBef>
                <a:spcPts val="0"/>
              </a:spcBef>
              <a:spcAft>
                <a:spcPts val="0"/>
              </a:spcAft>
              <a:buNone/>
              <a:tabLst/>
              <a:defRPr sz="2400" b="0" i="0" u="none" strike="noStrike" kern="1200" baseline="0">
                <a:ln>
                  <a:noFill/>
                </a:ln>
                <a:solidFill>
                  <a:srgbClr val="000000"/>
                </a:solidFill>
                <a:latin typeface="Arial Black" pitchFamily="16"/>
                <a:ea typeface="MS Gothic" pitchFamily="2"/>
                <a:cs typeface="Tahoma" pitchFamily="2"/>
              </a:defRPr>
            </a:pPr>
            <a:r>
              <a:rPr lang="pl-PL" sz="2400" b="0" i="0" u="none" strike="noStrike" kern="1200" cap="none" baseline="0">
                <a:ln>
                  <a:noFill/>
                </a:ln>
                <a:gradFill>
                  <a:gsLst>
                    <a:gs pos="0">
                      <a:srgbClr val="FF3333"/>
                    </a:gs>
                    <a:gs pos="100000">
                      <a:srgbClr val="FFFF66"/>
                    </a:gs>
                  </a:gsLst>
                  <a:lin ang="5400000"/>
                </a:gradFill>
                <a:latin typeface="Arial Black" pitchFamily="18"/>
                <a:ea typeface="MS Gothic" pitchFamily="2"/>
                <a:cs typeface="Tahoma" pitchFamily="2"/>
              </a:rPr>
              <a:t>14</a:t>
            </a:r>
          </a:p>
        </p:txBody>
      </p:sp>
      <p:pic>
        <p:nvPicPr>
          <p:cNvPr id="31" name="">
            <a:extLst>
              <a:ext uri="{FF2B5EF4-FFF2-40B4-BE49-F238E27FC236}">
                <a16:creationId xmlns:a16="http://schemas.microsoft.com/office/drawing/2014/main" id="{2502B12A-7720-41F4-9E7F-50E4FDAD384E}"/>
              </a:ext>
            </a:extLst>
          </p:cNvPr>
          <p:cNvPicPr>
            <a:picLocks noChangeAspect="1"/>
          </p:cNvPicPr>
          <p:nvPr/>
        </p:nvPicPr>
        <p:blipFill>
          <a:blip r:embed="rId16">
            <a:lum/>
            <a:alphaModFix/>
          </a:blip>
          <a:srcRect/>
          <a:stretch>
            <a:fillRect/>
          </a:stretch>
        </p:blipFill>
        <p:spPr>
          <a:xfrm>
            <a:off x="5544000" y="2951999"/>
            <a:ext cx="3116160" cy="2055600"/>
          </a:xfrm>
          <a:prstGeom prst="rect">
            <a:avLst/>
          </a:prstGeom>
          <a:noFill/>
          <a:ln>
            <a:noFill/>
          </a:ln>
        </p:spPr>
      </p:pic>
      <p:sp>
        <p:nvSpPr>
          <p:cNvPr id="32" name="Prostokąt 31">
            <a:extLst>
              <a:ext uri="{FF2B5EF4-FFF2-40B4-BE49-F238E27FC236}">
                <a16:creationId xmlns:a16="http://schemas.microsoft.com/office/drawing/2014/main" id="{21DFBB14-90C1-4A39-9C6C-7F5C9A7ACB9C}"/>
              </a:ext>
            </a:extLst>
          </p:cNvPr>
          <p:cNvSpPr/>
          <p:nvPr/>
        </p:nvSpPr>
        <p:spPr>
          <a:xfrm>
            <a:off x="4414680" y="2017080"/>
            <a:ext cx="999000" cy="1790640"/>
          </a:xfrm>
          <a:prstGeom prst="rect">
            <a:avLst/>
          </a:prstGeom>
          <a:scene3d>
            <a:camera prst="legacyPerspectiveBottomRight">
              <a:rot lat="600000" lon="19499999" rev="0"/>
            </a:camera>
            <a:lightRig rig="legacyNormal4" dir="b"/>
          </a:scene3d>
          <a:sp3d extrusionH="360000" prstMaterial="legacyMetal">
            <a:bevelT w="13500" h="13500" prst="angle"/>
            <a:bevelB w="13500" h="13500" prst="angle"/>
          </a:sp3d>
        </p:spPr>
        <p:txBody>
          <a:bodyPr vert="horz" wrap="square" lIns="90000" tIns="47160" rIns="90000" bIns="47160" fromWordArt="1" anchor="ctr" anchorCtr="1" compatLnSpc="0">
            <a:prstTxWarp prst="textPlain">
              <a:avLst/>
            </a:prstTxWarp>
            <a:noAutofit/>
            <a:scene3d>
              <a:camera prst="legacyPerspectiveBottomRight">
                <a:rot lat="600000" lon="19499999" rev="0"/>
              </a:camera>
              <a:lightRig rig="legacyNormal4" dir="b"/>
            </a:scene3d>
            <a:sp3d extrusionH="360000" prstMaterial="legacyMetal">
              <a:bevelT w="13500" h="13500" prst="angle"/>
              <a:bevelB w="13500" h="13500" prst="angle"/>
            </a:sp3d>
          </a:bodyPr>
          <a:lstStyle/>
          <a:p>
            <a:pPr marL="0" marR="0" lvl="0" indent="0" algn="l" rtl="0" hangingPunct="0">
              <a:lnSpc>
                <a:spcPct val="100000"/>
              </a:lnSpc>
              <a:spcBef>
                <a:spcPts val="0"/>
              </a:spcBef>
              <a:spcAft>
                <a:spcPts val="0"/>
              </a:spcAft>
              <a:buNone/>
              <a:tabLst/>
              <a:defRPr sz="2400" b="0" i="0" u="none" strike="noStrike" kern="1200" baseline="0">
                <a:ln>
                  <a:noFill/>
                </a:ln>
                <a:solidFill>
                  <a:srgbClr val="000000"/>
                </a:solidFill>
                <a:latin typeface="Arial Black" pitchFamily="16"/>
                <a:ea typeface="MS Gothic" pitchFamily="2"/>
                <a:cs typeface="Tahoma" pitchFamily="2"/>
              </a:defRPr>
            </a:pPr>
            <a:r>
              <a:rPr lang="pl-PL" sz="2400" b="0" i="0" u="none" strike="noStrike" kern="1200" cap="none" baseline="0">
                <a:ln>
                  <a:noFill/>
                </a:ln>
                <a:gradFill>
                  <a:gsLst>
                    <a:gs pos="0">
                      <a:srgbClr val="FF3333"/>
                    </a:gs>
                    <a:gs pos="100000">
                      <a:srgbClr val="FFFF66"/>
                    </a:gs>
                  </a:gsLst>
                  <a:lin ang="5400000"/>
                </a:gradFill>
                <a:latin typeface="Arial Black" pitchFamily="18"/>
                <a:ea typeface="MS Gothic" pitchFamily="2"/>
                <a:cs typeface="Tahoma" pitchFamily="2"/>
              </a:rPr>
              <a:t>15</a:t>
            </a:r>
          </a:p>
        </p:txBody>
      </p:sp>
      <p:pic>
        <p:nvPicPr>
          <p:cNvPr id="33" name="">
            <a:extLst>
              <a:ext uri="{FF2B5EF4-FFF2-40B4-BE49-F238E27FC236}">
                <a16:creationId xmlns:a16="http://schemas.microsoft.com/office/drawing/2014/main" id="{7EA26009-7554-4006-97BC-CC6C2734263E}"/>
              </a:ext>
            </a:extLst>
          </p:cNvPr>
          <p:cNvPicPr>
            <a:picLocks noChangeAspect="1"/>
          </p:cNvPicPr>
          <p:nvPr/>
        </p:nvPicPr>
        <p:blipFill>
          <a:blip r:embed="rId17">
            <a:lum/>
            <a:alphaModFix/>
          </a:blip>
          <a:srcRect/>
          <a:stretch>
            <a:fillRect/>
          </a:stretch>
        </p:blipFill>
        <p:spPr>
          <a:xfrm>
            <a:off x="576000" y="4752000"/>
            <a:ext cx="2584440" cy="2534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Class="entr"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 calcmode="lin" valueType="num">
                                      <p:cBhvr>
                                        <p:cTn id="9" dur="1000" fill="hold"/>
                                        <p:tgtEl>
                                          <p:spTgt spid="4"/>
                                        </p:tgtEl>
                                        <p:attrNameLst>
                                          <p:attrName>ppt_w</p:attrName>
                                        </p:attrNameLst>
                                      </p:cBhvr>
                                      <p:tavLst>
                                        <p:tav tm="0">
                                          <p:val>
                                            <p:strVal val="#ppt_w*0.70"/>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Effect transition="in" filter="fade">
                                      <p:cBhvr>
                                        <p:cTn id="11" dur="1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Class="exit" fill="hold" nodeType="clickEffect">
                                  <p:stCondLst>
                                    <p:cond delay="0"/>
                                  </p:stCondLst>
                                  <p:childTnLst>
                                    <p:set>
                                      <p:cBhvr>
                                        <p:cTn id="15" dur="1" fill="hold">
                                          <p:stCondLst>
                                            <p:cond delay="0"/>
                                          </p:stCondLst>
                                        </p:cTn>
                                        <p:tgtEl>
                                          <p:spTgt spid="5"/>
                                        </p:tgtEl>
                                        <p:attrNameLst>
                                          <p:attrName>style.visibility</p:attrName>
                                        </p:attrNameLst>
                                      </p:cBhvr>
                                      <p:to>
                                        <p:strVal val="hidden"/>
                                      </p:to>
                                    </p:set>
                                  </p:childTnLst>
                                </p:cTn>
                              </p:par>
                              <p:par>
                                <p:cTn id="16" presetClass="exit" fill="hold" nodeType="withEffect">
                                  <p:stCondLst>
                                    <p:cond delay="0"/>
                                  </p:stCondLst>
                                  <p:childTnLst>
                                    <p:anim calcmode="lin" valueType="num">
                                      <p:cBhvr>
                                        <p:cTn id="17" dur="1000"/>
                                        <p:tgtEl>
                                          <p:spTgt spid="4"/>
                                        </p:tgtEl>
                                        <p:attrNameLst>
                                          <p:attrName>ppt_w</p:attrName>
                                        </p:attrNameLst>
                                      </p:cBhvr>
                                      <p:tavLst>
                                        <p:tav tm="0">
                                          <p:val>
                                            <p:strVal val="#ppt_w"/>
                                          </p:val>
                                        </p:tav>
                                        <p:tav tm="100000">
                                          <p:val>
                                            <p:strVal val="#ppt_w*0.70"/>
                                          </p:val>
                                        </p:tav>
                                      </p:tavLst>
                                    </p:anim>
                                    <p:anim calcmode="lin" valueType="num">
                                      <p:cBhvr>
                                        <p:cTn id="18" dur="1000"/>
                                        <p:tgtEl>
                                          <p:spTgt spid="4"/>
                                        </p:tgtEl>
                                        <p:attrNameLst>
                                          <p:attrName>ppt_h</p:attrName>
                                        </p:attrNameLst>
                                      </p:cBhvr>
                                      <p:tavLst>
                                        <p:tav tm="0">
                                          <p:val>
                                            <p:strVal val="#ppt_h"/>
                                          </p:val>
                                        </p:tav>
                                        <p:tav tm="100000">
                                          <p:val>
                                            <p:strVal val="#ppt_h"/>
                                          </p:val>
                                        </p:tav>
                                      </p:tavLst>
                                    </p:anim>
                                    <p:animEffect transition="out" filter="fade">
                                      <p:cBhvr>
                                        <p:cTn id="19" dur="1000"/>
                                        <p:tgtEl>
                                          <p:spTgt spid="4"/>
                                        </p:tgtEl>
                                      </p:cBhvr>
                                    </p:animEffect>
                                    <p:set>
                                      <p:cBhvr>
                                        <p:cTn id="20" dur="1" fill="hold">
                                          <p:stCondLst>
                                            <p:cond delay="999"/>
                                          </p:stCondLst>
                                        </p:cTn>
                                        <p:tgtEl>
                                          <p:spTgt spid="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Class="entr"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Class="entr"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strVal val="#ppt_w*0.70"/>
                                          </p:val>
                                        </p:tav>
                                        <p:tav tm="100000">
                                          <p:val>
                                            <p:strVal val="#ppt_w"/>
                                          </p:val>
                                        </p:tav>
                                      </p:tavLst>
                                    </p:anim>
                                    <p:anim calcmode="lin" valueType="num">
                                      <p:cBhvr>
                                        <p:cTn id="28" dur="1000" fill="hold"/>
                                        <p:tgtEl>
                                          <p:spTgt spid="7"/>
                                        </p:tgtEl>
                                        <p:attrNameLst>
                                          <p:attrName>ppt_h</p:attrName>
                                        </p:attrNameLst>
                                      </p:cBhvr>
                                      <p:tavLst>
                                        <p:tav tm="0">
                                          <p:val>
                                            <p:strVal val="#ppt_h"/>
                                          </p:val>
                                        </p:tav>
                                        <p:tav tm="100000">
                                          <p:val>
                                            <p:strVal val="#ppt_h"/>
                                          </p:val>
                                        </p:tav>
                                      </p:tavLst>
                                    </p:anim>
                                    <p:animEffect transition="in" filter="fade">
                                      <p:cBhvr>
                                        <p:cTn id="29" dur="10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Class="exit" fill="hold" nodeType="clickEffect">
                                  <p:stCondLst>
                                    <p:cond delay="0"/>
                                  </p:stCondLst>
                                  <p:childTnLst>
                                    <p:set>
                                      <p:cBhvr>
                                        <p:cTn id="33" dur="1" fill="hold">
                                          <p:stCondLst>
                                            <p:cond delay="0"/>
                                          </p:stCondLst>
                                        </p:cTn>
                                        <p:tgtEl>
                                          <p:spTgt spid="6"/>
                                        </p:tgtEl>
                                        <p:attrNameLst>
                                          <p:attrName>style.visibility</p:attrName>
                                        </p:attrNameLst>
                                      </p:cBhvr>
                                      <p:to>
                                        <p:strVal val="hidden"/>
                                      </p:to>
                                    </p:set>
                                  </p:childTnLst>
                                </p:cTn>
                              </p:par>
                              <p:par>
                                <p:cTn id="34" presetClass="exit" fill="hold" nodeType="withEffect">
                                  <p:stCondLst>
                                    <p:cond delay="0"/>
                                  </p:stCondLst>
                                  <p:childTnLst>
                                    <p:anim calcmode="lin" valueType="num">
                                      <p:cBhvr>
                                        <p:cTn id="35" dur="1000"/>
                                        <p:tgtEl>
                                          <p:spTgt spid="7"/>
                                        </p:tgtEl>
                                        <p:attrNameLst>
                                          <p:attrName>ppt_w</p:attrName>
                                        </p:attrNameLst>
                                      </p:cBhvr>
                                      <p:tavLst>
                                        <p:tav tm="0">
                                          <p:val>
                                            <p:strVal val="#ppt_w"/>
                                          </p:val>
                                        </p:tav>
                                        <p:tav tm="100000">
                                          <p:val>
                                            <p:strVal val="#ppt_w*0.70"/>
                                          </p:val>
                                        </p:tav>
                                      </p:tavLst>
                                    </p:anim>
                                    <p:anim calcmode="lin" valueType="num">
                                      <p:cBhvr>
                                        <p:cTn id="36" dur="1000"/>
                                        <p:tgtEl>
                                          <p:spTgt spid="7"/>
                                        </p:tgtEl>
                                        <p:attrNameLst>
                                          <p:attrName>ppt_h</p:attrName>
                                        </p:attrNameLst>
                                      </p:cBhvr>
                                      <p:tavLst>
                                        <p:tav tm="0">
                                          <p:val>
                                            <p:strVal val="#ppt_h"/>
                                          </p:val>
                                        </p:tav>
                                        <p:tav tm="100000">
                                          <p:val>
                                            <p:strVal val="#ppt_h"/>
                                          </p:val>
                                        </p:tav>
                                      </p:tavLst>
                                    </p:anim>
                                    <p:animEffect transition="out" filter="fade">
                                      <p:cBhvr>
                                        <p:cTn id="37" dur="1000"/>
                                        <p:tgtEl>
                                          <p:spTgt spid="7"/>
                                        </p:tgtEl>
                                      </p:cBhvr>
                                    </p:animEffect>
                                    <p:set>
                                      <p:cBhvr>
                                        <p:cTn id="38" dur="1" fill="hold">
                                          <p:stCondLst>
                                            <p:cond delay="999"/>
                                          </p:stCondLst>
                                        </p:cTn>
                                        <p:tgtEl>
                                          <p:spTgt spid="7"/>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Class="entr"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par>
                                <p:cTn id="43" presetClass="entr" fill="hold" nodeType="with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strVal val="#ppt_w*0.70"/>
                                          </p:val>
                                        </p:tav>
                                        <p:tav tm="100000">
                                          <p:val>
                                            <p:strVal val="#ppt_w"/>
                                          </p:val>
                                        </p:tav>
                                      </p:tavLst>
                                    </p:anim>
                                    <p:anim calcmode="lin" valueType="num">
                                      <p:cBhvr>
                                        <p:cTn id="46" dur="1000" fill="hold"/>
                                        <p:tgtEl>
                                          <p:spTgt spid="9"/>
                                        </p:tgtEl>
                                        <p:attrNameLst>
                                          <p:attrName>ppt_h</p:attrName>
                                        </p:attrNameLst>
                                      </p:cBhvr>
                                      <p:tavLst>
                                        <p:tav tm="0">
                                          <p:val>
                                            <p:strVal val="#ppt_h"/>
                                          </p:val>
                                        </p:tav>
                                        <p:tav tm="100000">
                                          <p:val>
                                            <p:strVal val="#ppt_h"/>
                                          </p:val>
                                        </p:tav>
                                      </p:tavLst>
                                    </p:anim>
                                    <p:animEffect transition="in" filter="fade">
                                      <p:cBhvr>
                                        <p:cTn id="47" dur="10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Class="exit" fill="hold" nodeType="clickEffect">
                                  <p:stCondLst>
                                    <p:cond delay="0"/>
                                  </p:stCondLst>
                                  <p:childTnLst>
                                    <p:set>
                                      <p:cBhvr>
                                        <p:cTn id="51" dur="1" fill="hold">
                                          <p:stCondLst>
                                            <p:cond delay="0"/>
                                          </p:stCondLst>
                                        </p:cTn>
                                        <p:tgtEl>
                                          <p:spTgt spid="8"/>
                                        </p:tgtEl>
                                        <p:attrNameLst>
                                          <p:attrName>style.visibility</p:attrName>
                                        </p:attrNameLst>
                                      </p:cBhvr>
                                      <p:to>
                                        <p:strVal val="hidden"/>
                                      </p:to>
                                    </p:set>
                                  </p:childTnLst>
                                </p:cTn>
                              </p:par>
                              <p:par>
                                <p:cTn id="52" presetClass="exit" fill="hold" nodeType="withEffect">
                                  <p:stCondLst>
                                    <p:cond delay="0"/>
                                  </p:stCondLst>
                                  <p:childTnLst>
                                    <p:anim calcmode="lin" valueType="num">
                                      <p:cBhvr>
                                        <p:cTn id="53" dur="1000"/>
                                        <p:tgtEl>
                                          <p:spTgt spid="9"/>
                                        </p:tgtEl>
                                        <p:attrNameLst>
                                          <p:attrName>ppt_w</p:attrName>
                                        </p:attrNameLst>
                                      </p:cBhvr>
                                      <p:tavLst>
                                        <p:tav tm="0">
                                          <p:val>
                                            <p:strVal val="#ppt_w"/>
                                          </p:val>
                                        </p:tav>
                                        <p:tav tm="100000">
                                          <p:val>
                                            <p:strVal val="#ppt_w*0.70"/>
                                          </p:val>
                                        </p:tav>
                                      </p:tavLst>
                                    </p:anim>
                                    <p:anim calcmode="lin" valueType="num">
                                      <p:cBhvr>
                                        <p:cTn id="54" dur="1000"/>
                                        <p:tgtEl>
                                          <p:spTgt spid="9"/>
                                        </p:tgtEl>
                                        <p:attrNameLst>
                                          <p:attrName>ppt_h</p:attrName>
                                        </p:attrNameLst>
                                      </p:cBhvr>
                                      <p:tavLst>
                                        <p:tav tm="0">
                                          <p:val>
                                            <p:strVal val="#ppt_h"/>
                                          </p:val>
                                        </p:tav>
                                        <p:tav tm="100000">
                                          <p:val>
                                            <p:strVal val="#ppt_h"/>
                                          </p:val>
                                        </p:tav>
                                      </p:tavLst>
                                    </p:anim>
                                    <p:animEffect transition="out" filter="fade">
                                      <p:cBhvr>
                                        <p:cTn id="55" dur="1000"/>
                                        <p:tgtEl>
                                          <p:spTgt spid="9"/>
                                        </p:tgtEl>
                                      </p:cBhvr>
                                    </p:animEffect>
                                    <p:set>
                                      <p:cBhvr>
                                        <p:cTn id="56" dur="1" fill="hold">
                                          <p:stCondLst>
                                            <p:cond delay="999"/>
                                          </p:stCondLst>
                                        </p:cTn>
                                        <p:tgtEl>
                                          <p:spTgt spid="9"/>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Class="entr" fill="hold" nodeType="clickEffect">
                                  <p:stCondLst>
                                    <p:cond delay="0"/>
                                  </p:stCondLst>
                                  <p:childTnLst>
                                    <p:set>
                                      <p:cBhvr>
                                        <p:cTn id="60" dur="1" fill="hold">
                                          <p:stCondLst>
                                            <p:cond delay="0"/>
                                          </p:stCondLst>
                                        </p:cTn>
                                        <p:tgtEl>
                                          <p:spTgt spid="10"/>
                                        </p:tgtEl>
                                        <p:attrNameLst>
                                          <p:attrName>style.visibility</p:attrName>
                                        </p:attrNameLst>
                                      </p:cBhvr>
                                      <p:to>
                                        <p:strVal val="visible"/>
                                      </p:to>
                                    </p:set>
                                  </p:childTnLst>
                                </p:cTn>
                              </p:par>
                              <p:par>
                                <p:cTn id="61" presetClass="entr" fill="hold" nodeType="with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p:cTn id="63" dur="1000" fill="hold"/>
                                        <p:tgtEl>
                                          <p:spTgt spid="11"/>
                                        </p:tgtEl>
                                        <p:attrNameLst>
                                          <p:attrName>ppt_w</p:attrName>
                                        </p:attrNameLst>
                                      </p:cBhvr>
                                      <p:tavLst>
                                        <p:tav tm="0">
                                          <p:val>
                                            <p:strVal val="#ppt_w*0.70"/>
                                          </p:val>
                                        </p:tav>
                                        <p:tav tm="100000">
                                          <p:val>
                                            <p:strVal val="#ppt_w"/>
                                          </p:val>
                                        </p:tav>
                                      </p:tavLst>
                                    </p:anim>
                                    <p:anim calcmode="lin" valueType="num">
                                      <p:cBhvr>
                                        <p:cTn id="64" dur="1000" fill="hold"/>
                                        <p:tgtEl>
                                          <p:spTgt spid="11"/>
                                        </p:tgtEl>
                                        <p:attrNameLst>
                                          <p:attrName>ppt_h</p:attrName>
                                        </p:attrNameLst>
                                      </p:cBhvr>
                                      <p:tavLst>
                                        <p:tav tm="0">
                                          <p:val>
                                            <p:strVal val="#ppt_h"/>
                                          </p:val>
                                        </p:tav>
                                        <p:tav tm="100000">
                                          <p:val>
                                            <p:strVal val="#ppt_h"/>
                                          </p:val>
                                        </p:tav>
                                      </p:tavLst>
                                    </p:anim>
                                    <p:animEffect transition="in" filter="fade">
                                      <p:cBhvr>
                                        <p:cTn id="65" dur="1000"/>
                                        <p:tgtEl>
                                          <p:spTgt spid="11"/>
                                        </p:tgtEl>
                                      </p:cBhvr>
                                    </p:animEffect>
                                  </p:childTnLst>
                                </p:cTn>
                              </p:par>
                            </p:childTnLst>
                          </p:cTn>
                        </p:par>
                      </p:childTnLst>
                    </p:cTn>
                  </p:par>
                  <p:par>
                    <p:cTn id="66" fill="hold">
                      <p:stCondLst>
                        <p:cond delay="indefinite"/>
                      </p:stCondLst>
                      <p:childTnLst>
                        <p:par>
                          <p:cTn id="67" fill="hold">
                            <p:stCondLst>
                              <p:cond delay="0"/>
                            </p:stCondLst>
                            <p:childTnLst>
                              <p:par>
                                <p:cTn id="68" presetClass="exit" fill="hold" nodeType="clickEffect">
                                  <p:stCondLst>
                                    <p:cond delay="0"/>
                                  </p:stCondLst>
                                  <p:childTnLst>
                                    <p:set>
                                      <p:cBhvr>
                                        <p:cTn id="69" dur="1" fill="hold">
                                          <p:stCondLst>
                                            <p:cond delay="0"/>
                                          </p:stCondLst>
                                        </p:cTn>
                                        <p:tgtEl>
                                          <p:spTgt spid="10"/>
                                        </p:tgtEl>
                                        <p:attrNameLst>
                                          <p:attrName>style.visibility</p:attrName>
                                        </p:attrNameLst>
                                      </p:cBhvr>
                                      <p:to>
                                        <p:strVal val="hidden"/>
                                      </p:to>
                                    </p:set>
                                  </p:childTnLst>
                                </p:cTn>
                              </p:par>
                              <p:par>
                                <p:cTn id="70" presetClass="exit" fill="hold" nodeType="withEffect">
                                  <p:stCondLst>
                                    <p:cond delay="0"/>
                                  </p:stCondLst>
                                  <p:childTnLst>
                                    <p:anim calcmode="lin" valueType="num">
                                      <p:cBhvr>
                                        <p:cTn id="71" dur="1000"/>
                                        <p:tgtEl>
                                          <p:spTgt spid="11"/>
                                        </p:tgtEl>
                                        <p:attrNameLst>
                                          <p:attrName>ppt_w</p:attrName>
                                        </p:attrNameLst>
                                      </p:cBhvr>
                                      <p:tavLst>
                                        <p:tav tm="0">
                                          <p:val>
                                            <p:strVal val="#ppt_w"/>
                                          </p:val>
                                        </p:tav>
                                        <p:tav tm="100000">
                                          <p:val>
                                            <p:strVal val="#ppt_w*0.70"/>
                                          </p:val>
                                        </p:tav>
                                      </p:tavLst>
                                    </p:anim>
                                    <p:anim calcmode="lin" valueType="num">
                                      <p:cBhvr>
                                        <p:cTn id="72" dur="1000"/>
                                        <p:tgtEl>
                                          <p:spTgt spid="11"/>
                                        </p:tgtEl>
                                        <p:attrNameLst>
                                          <p:attrName>ppt_h</p:attrName>
                                        </p:attrNameLst>
                                      </p:cBhvr>
                                      <p:tavLst>
                                        <p:tav tm="0">
                                          <p:val>
                                            <p:strVal val="#ppt_h"/>
                                          </p:val>
                                        </p:tav>
                                        <p:tav tm="100000">
                                          <p:val>
                                            <p:strVal val="#ppt_h"/>
                                          </p:val>
                                        </p:tav>
                                      </p:tavLst>
                                    </p:anim>
                                    <p:animEffect transition="out" filter="fade">
                                      <p:cBhvr>
                                        <p:cTn id="73" dur="1000"/>
                                        <p:tgtEl>
                                          <p:spTgt spid="11"/>
                                        </p:tgtEl>
                                      </p:cBhvr>
                                    </p:animEffect>
                                    <p:set>
                                      <p:cBhvr>
                                        <p:cTn id="74" dur="1" fill="hold">
                                          <p:stCondLst>
                                            <p:cond delay="999"/>
                                          </p:stCondLst>
                                        </p:cTn>
                                        <p:tgtEl>
                                          <p:spTgt spid="11"/>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Class="entr" fill="hold" nodeType="clickEffect">
                                  <p:stCondLst>
                                    <p:cond delay="0"/>
                                  </p:stCondLst>
                                  <p:childTnLst>
                                    <p:set>
                                      <p:cBhvr>
                                        <p:cTn id="78" dur="1" fill="hold">
                                          <p:stCondLst>
                                            <p:cond delay="0"/>
                                          </p:stCondLst>
                                        </p:cTn>
                                        <p:tgtEl>
                                          <p:spTgt spid="12"/>
                                        </p:tgtEl>
                                        <p:attrNameLst>
                                          <p:attrName>style.visibility</p:attrName>
                                        </p:attrNameLst>
                                      </p:cBhvr>
                                      <p:to>
                                        <p:strVal val="visible"/>
                                      </p:to>
                                    </p:set>
                                  </p:childTnLst>
                                </p:cTn>
                              </p:par>
                              <p:par>
                                <p:cTn id="79" presetClass="entr" fill="hold" nodeType="withEffect">
                                  <p:stCondLst>
                                    <p:cond delay="0"/>
                                  </p:stCondLst>
                                  <p:childTnLst>
                                    <p:set>
                                      <p:cBhvr>
                                        <p:cTn id="80" dur="1" fill="hold">
                                          <p:stCondLst>
                                            <p:cond delay="0"/>
                                          </p:stCondLst>
                                        </p:cTn>
                                        <p:tgtEl>
                                          <p:spTgt spid="13"/>
                                        </p:tgtEl>
                                        <p:attrNameLst>
                                          <p:attrName>style.visibility</p:attrName>
                                        </p:attrNameLst>
                                      </p:cBhvr>
                                      <p:to>
                                        <p:strVal val="visible"/>
                                      </p:to>
                                    </p:set>
                                    <p:anim calcmode="lin" valueType="num">
                                      <p:cBhvr>
                                        <p:cTn id="81" dur="1000" fill="hold"/>
                                        <p:tgtEl>
                                          <p:spTgt spid="13"/>
                                        </p:tgtEl>
                                        <p:attrNameLst>
                                          <p:attrName>ppt_w</p:attrName>
                                        </p:attrNameLst>
                                      </p:cBhvr>
                                      <p:tavLst>
                                        <p:tav tm="0">
                                          <p:val>
                                            <p:strVal val="#ppt_w*0.70"/>
                                          </p:val>
                                        </p:tav>
                                        <p:tav tm="100000">
                                          <p:val>
                                            <p:strVal val="#ppt_w"/>
                                          </p:val>
                                        </p:tav>
                                      </p:tavLst>
                                    </p:anim>
                                    <p:anim calcmode="lin" valueType="num">
                                      <p:cBhvr>
                                        <p:cTn id="82" dur="1000" fill="hold"/>
                                        <p:tgtEl>
                                          <p:spTgt spid="13"/>
                                        </p:tgtEl>
                                        <p:attrNameLst>
                                          <p:attrName>ppt_h</p:attrName>
                                        </p:attrNameLst>
                                      </p:cBhvr>
                                      <p:tavLst>
                                        <p:tav tm="0">
                                          <p:val>
                                            <p:strVal val="#ppt_h"/>
                                          </p:val>
                                        </p:tav>
                                        <p:tav tm="100000">
                                          <p:val>
                                            <p:strVal val="#ppt_h"/>
                                          </p:val>
                                        </p:tav>
                                      </p:tavLst>
                                    </p:anim>
                                    <p:animEffect transition="in" filter="fade">
                                      <p:cBhvr>
                                        <p:cTn id="83" dur="1000"/>
                                        <p:tgtEl>
                                          <p:spTgt spid="13"/>
                                        </p:tgtEl>
                                      </p:cBhvr>
                                    </p:animEffect>
                                  </p:childTnLst>
                                </p:cTn>
                              </p:par>
                            </p:childTnLst>
                          </p:cTn>
                        </p:par>
                      </p:childTnLst>
                    </p:cTn>
                  </p:par>
                  <p:par>
                    <p:cTn id="84" fill="hold">
                      <p:stCondLst>
                        <p:cond delay="indefinite"/>
                      </p:stCondLst>
                      <p:childTnLst>
                        <p:par>
                          <p:cTn id="85" fill="hold">
                            <p:stCondLst>
                              <p:cond delay="0"/>
                            </p:stCondLst>
                            <p:childTnLst>
                              <p:par>
                                <p:cTn id="86" presetClass="exit" fill="hold" nodeType="clickEffect">
                                  <p:stCondLst>
                                    <p:cond delay="0"/>
                                  </p:stCondLst>
                                  <p:childTnLst>
                                    <p:set>
                                      <p:cBhvr>
                                        <p:cTn id="87" dur="1" fill="hold">
                                          <p:stCondLst>
                                            <p:cond delay="0"/>
                                          </p:stCondLst>
                                        </p:cTn>
                                        <p:tgtEl>
                                          <p:spTgt spid="12"/>
                                        </p:tgtEl>
                                        <p:attrNameLst>
                                          <p:attrName>style.visibility</p:attrName>
                                        </p:attrNameLst>
                                      </p:cBhvr>
                                      <p:to>
                                        <p:strVal val="hidden"/>
                                      </p:to>
                                    </p:set>
                                  </p:childTnLst>
                                </p:cTn>
                              </p:par>
                              <p:par>
                                <p:cTn id="88" presetClass="exit" fill="hold" nodeType="withEffect">
                                  <p:stCondLst>
                                    <p:cond delay="0"/>
                                  </p:stCondLst>
                                  <p:childTnLst>
                                    <p:anim calcmode="lin" valueType="num">
                                      <p:cBhvr>
                                        <p:cTn id="89" dur="1000"/>
                                        <p:tgtEl>
                                          <p:spTgt spid="13"/>
                                        </p:tgtEl>
                                        <p:attrNameLst>
                                          <p:attrName>ppt_w</p:attrName>
                                        </p:attrNameLst>
                                      </p:cBhvr>
                                      <p:tavLst>
                                        <p:tav tm="0">
                                          <p:val>
                                            <p:strVal val="#ppt_w"/>
                                          </p:val>
                                        </p:tav>
                                        <p:tav tm="100000">
                                          <p:val>
                                            <p:strVal val="#ppt_w*0.70"/>
                                          </p:val>
                                        </p:tav>
                                      </p:tavLst>
                                    </p:anim>
                                    <p:anim calcmode="lin" valueType="num">
                                      <p:cBhvr>
                                        <p:cTn id="90" dur="1000"/>
                                        <p:tgtEl>
                                          <p:spTgt spid="13"/>
                                        </p:tgtEl>
                                        <p:attrNameLst>
                                          <p:attrName>ppt_h</p:attrName>
                                        </p:attrNameLst>
                                      </p:cBhvr>
                                      <p:tavLst>
                                        <p:tav tm="0">
                                          <p:val>
                                            <p:strVal val="#ppt_h"/>
                                          </p:val>
                                        </p:tav>
                                        <p:tav tm="100000">
                                          <p:val>
                                            <p:strVal val="#ppt_h"/>
                                          </p:val>
                                        </p:tav>
                                      </p:tavLst>
                                    </p:anim>
                                    <p:animEffect transition="out" filter="fade">
                                      <p:cBhvr>
                                        <p:cTn id="91" dur="1000"/>
                                        <p:tgtEl>
                                          <p:spTgt spid="13"/>
                                        </p:tgtEl>
                                      </p:cBhvr>
                                    </p:animEffect>
                                    <p:set>
                                      <p:cBhvr>
                                        <p:cTn id="92" dur="1" fill="hold">
                                          <p:stCondLst>
                                            <p:cond delay="999"/>
                                          </p:stCondLst>
                                        </p:cTn>
                                        <p:tgtEl>
                                          <p:spTgt spid="13"/>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Class="entr" fill="hold" nodeType="clickEffect">
                                  <p:stCondLst>
                                    <p:cond delay="0"/>
                                  </p:stCondLst>
                                  <p:childTnLst>
                                    <p:set>
                                      <p:cBhvr>
                                        <p:cTn id="96" dur="1" fill="hold">
                                          <p:stCondLst>
                                            <p:cond delay="0"/>
                                          </p:stCondLst>
                                        </p:cTn>
                                        <p:tgtEl>
                                          <p:spTgt spid="14"/>
                                        </p:tgtEl>
                                        <p:attrNameLst>
                                          <p:attrName>style.visibility</p:attrName>
                                        </p:attrNameLst>
                                      </p:cBhvr>
                                      <p:to>
                                        <p:strVal val="visible"/>
                                      </p:to>
                                    </p:set>
                                  </p:childTnLst>
                                </p:cTn>
                              </p:par>
                              <p:par>
                                <p:cTn id="97" presetClass="entr" fill="hold" nodeType="withEffect">
                                  <p:stCondLst>
                                    <p:cond delay="0"/>
                                  </p:stCondLst>
                                  <p:childTnLst>
                                    <p:set>
                                      <p:cBhvr>
                                        <p:cTn id="98" dur="1" fill="hold">
                                          <p:stCondLst>
                                            <p:cond delay="0"/>
                                          </p:stCondLst>
                                        </p:cTn>
                                        <p:tgtEl>
                                          <p:spTgt spid="15"/>
                                        </p:tgtEl>
                                        <p:attrNameLst>
                                          <p:attrName>style.visibility</p:attrName>
                                        </p:attrNameLst>
                                      </p:cBhvr>
                                      <p:to>
                                        <p:strVal val="visible"/>
                                      </p:to>
                                    </p:set>
                                    <p:anim calcmode="lin" valueType="num">
                                      <p:cBhvr>
                                        <p:cTn id="99" dur="1000" fill="hold"/>
                                        <p:tgtEl>
                                          <p:spTgt spid="15"/>
                                        </p:tgtEl>
                                        <p:attrNameLst>
                                          <p:attrName>ppt_w</p:attrName>
                                        </p:attrNameLst>
                                      </p:cBhvr>
                                      <p:tavLst>
                                        <p:tav tm="0">
                                          <p:val>
                                            <p:strVal val="#ppt_w*0.70"/>
                                          </p:val>
                                        </p:tav>
                                        <p:tav tm="100000">
                                          <p:val>
                                            <p:strVal val="#ppt_w"/>
                                          </p:val>
                                        </p:tav>
                                      </p:tavLst>
                                    </p:anim>
                                    <p:anim calcmode="lin" valueType="num">
                                      <p:cBhvr>
                                        <p:cTn id="100" dur="1000" fill="hold"/>
                                        <p:tgtEl>
                                          <p:spTgt spid="15"/>
                                        </p:tgtEl>
                                        <p:attrNameLst>
                                          <p:attrName>ppt_h</p:attrName>
                                        </p:attrNameLst>
                                      </p:cBhvr>
                                      <p:tavLst>
                                        <p:tav tm="0">
                                          <p:val>
                                            <p:strVal val="#ppt_h"/>
                                          </p:val>
                                        </p:tav>
                                        <p:tav tm="100000">
                                          <p:val>
                                            <p:strVal val="#ppt_h"/>
                                          </p:val>
                                        </p:tav>
                                      </p:tavLst>
                                    </p:anim>
                                    <p:animEffect transition="in" filter="fade">
                                      <p:cBhvr>
                                        <p:cTn id="101" dur="1000"/>
                                        <p:tgtEl>
                                          <p:spTgt spid="15"/>
                                        </p:tgtEl>
                                      </p:cBhvr>
                                    </p:animEffect>
                                  </p:childTnLst>
                                </p:cTn>
                              </p:par>
                            </p:childTnLst>
                          </p:cTn>
                        </p:par>
                      </p:childTnLst>
                    </p:cTn>
                  </p:par>
                  <p:par>
                    <p:cTn id="102" fill="hold">
                      <p:stCondLst>
                        <p:cond delay="indefinite"/>
                      </p:stCondLst>
                      <p:childTnLst>
                        <p:par>
                          <p:cTn id="103" fill="hold">
                            <p:stCondLst>
                              <p:cond delay="0"/>
                            </p:stCondLst>
                            <p:childTnLst>
                              <p:par>
                                <p:cTn id="104" presetClass="exit" fill="hold" nodeType="clickEffect">
                                  <p:stCondLst>
                                    <p:cond delay="0"/>
                                  </p:stCondLst>
                                  <p:childTnLst>
                                    <p:set>
                                      <p:cBhvr>
                                        <p:cTn id="105" dur="1" fill="hold">
                                          <p:stCondLst>
                                            <p:cond delay="0"/>
                                          </p:stCondLst>
                                        </p:cTn>
                                        <p:tgtEl>
                                          <p:spTgt spid="14"/>
                                        </p:tgtEl>
                                        <p:attrNameLst>
                                          <p:attrName>style.visibility</p:attrName>
                                        </p:attrNameLst>
                                      </p:cBhvr>
                                      <p:to>
                                        <p:strVal val="hidden"/>
                                      </p:to>
                                    </p:set>
                                  </p:childTnLst>
                                </p:cTn>
                              </p:par>
                              <p:par>
                                <p:cTn id="106" presetClass="exit" fill="hold" nodeType="withEffect">
                                  <p:stCondLst>
                                    <p:cond delay="0"/>
                                  </p:stCondLst>
                                  <p:childTnLst>
                                    <p:anim calcmode="lin" valueType="num">
                                      <p:cBhvr>
                                        <p:cTn id="107" dur="1000"/>
                                        <p:tgtEl>
                                          <p:spTgt spid="15"/>
                                        </p:tgtEl>
                                        <p:attrNameLst>
                                          <p:attrName>ppt_w</p:attrName>
                                        </p:attrNameLst>
                                      </p:cBhvr>
                                      <p:tavLst>
                                        <p:tav tm="0">
                                          <p:val>
                                            <p:strVal val="#ppt_w"/>
                                          </p:val>
                                        </p:tav>
                                        <p:tav tm="100000">
                                          <p:val>
                                            <p:strVal val="#ppt_w*0.70"/>
                                          </p:val>
                                        </p:tav>
                                      </p:tavLst>
                                    </p:anim>
                                    <p:anim calcmode="lin" valueType="num">
                                      <p:cBhvr>
                                        <p:cTn id="108" dur="1000"/>
                                        <p:tgtEl>
                                          <p:spTgt spid="15"/>
                                        </p:tgtEl>
                                        <p:attrNameLst>
                                          <p:attrName>ppt_h</p:attrName>
                                        </p:attrNameLst>
                                      </p:cBhvr>
                                      <p:tavLst>
                                        <p:tav tm="0">
                                          <p:val>
                                            <p:strVal val="#ppt_h"/>
                                          </p:val>
                                        </p:tav>
                                        <p:tav tm="100000">
                                          <p:val>
                                            <p:strVal val="#ppt_h"/>
                                          </p:val>
                                        </p:tav>
                                      </p:tavLst>
                                    </p:anim>
                                    <p:animEffect transition="out" filter="fade">
                                      <p:cBhvr>
                                        <p:cTn id="109" dur="1000"/>
                                        <p:tgtEl>
                                          <p:spTgt spid="15"/>
                                        </p:tgtEl>
                                      </p:cBhvr>
                                    </p:animEffect>
                                    <p:set>
                                      <p:cBhvr>
                                        <p:cTn id="110" dur="1" fill="hold">
                                          <p:stCondLst>
                                            <p:cond delay="999"/>
                                          </p:stCondLst>
                                        </p:cTn>
                                        <p:tgtEl>
                                          <p:spTgt spid="15"/>
                                        </p:tgtEl>
                                        <p:attrNameLst>
                                          <p:attrName>style.visibility</p:attrName>
                                        </p:attrNameLst>
                                      </p:cBhvr>
                                      <p:to>
                                        <p:strVal val="hidden"/>
                                      </p:to>
                                    </p:set>
                                  </p:childTnLst>
                                </p:cTn>
                              </p:par>
                            </p:childTnLst>
                          </p:cTn>
                        </p:par>
                      </p:childTnLst>
                    </p:cTn>
                  </p:par>
                  <p:par>
                    <p:cTn id="111" fill="hold">
                      <p:stCondLst>
                        <p:cond delay="indefinite"/>
                      </p:stCondLst>
                      <p:childTnLst>
                        <p:par>
                          <p:cTn id="112" fill="hold">
                            <p:stCondLst>
                              <p:cond delay="0"/>
                            </p:stCondLst>
                            <p:childTnLst>
                              <p:par>
                                <p:cTn id="113" presetClass="entr" fill="hold" nodeType="clickEffect">
                                  <p:stCondLst>
                                    <p:cond delay="0"/>
                                  </p:stCondLst>
                                  <p:childTnLst>
                                    <p:set>
                                      <p:cBhvr>
                                        <p:cTn id="114" dur="1" fill="hold">
                                          <p:stCondLst>
                                            <p:cond delay="0"/>
                                          </p:stCondLst>
                                        </p:cTn>
                                        <p:tgtEl>
                                          <p:spTgt spid="16"/>
                                        </p:tgtEl>
                                        <p:attrNameLst>
                                          <p:attrName>style.visibility</p:attrName>
                                        </p:attrNameLst>
                                      </p:cBhvr>
                                      <p:to>
                                        <p:strVal val="visible"/>
                                      </p:to>
                                    </p:set>
                                  </p:childTnLst>
                                </p:cTn>
                              </p:par>
                              <p:par>
                                <p:cTn id="115" presetClass="entr" fill="hold" nodeType="withEffect">
                                  <p:stCondLst>
                                    <p:cond delay="0"/>
                                  </p:stCondLst>
                                  <p:childTnLst>
                                    <p:set>
                                      <p:cBhvr>
                                        <p:cTn id="116" dur="1" fill="hold">
                                          <p:stCondLst>
                                            <p:cond delay="0"/>
                                          </p:stCondLst>
                                        </p:cTn>
                                        <p:tgtEl>
                                          <p:spTgt spid="17"/>
                                        </p:tgtEl>
                                        <p:attrNameLst>
                                          <p:attrName>style.visibility</p:attrName>
                                        </p:attrNameLst>
                                      </p:cBhvr>
                                      <p:to>
                                        <p:strVal val="visible"/>
                                      </p:to>
                                    </p:set>
                                    <p:anim calcmode="lin" valueType="num">
                                      <p:cBhvr>
                                        <p:cTn id="117" dur="1000" fill="hold"/>
                                        <p:tgtEl>
                                          <p:spTgt spid="17"/>
                                        </p:tgtEl>
                                        <p:attrNameLst>
                                          <p:attrName>ppt_w</p:attrName>
                                        </p:attrNameLst>
                                      </p:cBhvr>
                                      <p:tavLst>
                                        <p:tav tm="0">
                                          <p:val>
                                            <p:strVal val="#ppt_w*0.70"/>
                                          </p:val>
                                        </p:tav>
                                        <p:tav tm="100000">
                                          <p:val>
                                            <p:strVal val="#ppt_w"/>
                                          </p:val>
                                        </p:tav>
                                      </p:tavLst>
                                    </p:anim>
                                    <p:anim calcmode="lin" valueType="num">
                                      <p:cBhvr>
                                        <p:cTn id="118" dur="1000" fill="hold"/>
                                        <p:tgtEl>
                                          <p:spTgt spid="17"/>
                                        </p:tgtEl>
                                        <p:attrNameLst>
                                          <p:attrName>ppt_h</p:attrName>
                                        </p:attrNameLst>
                                      </p:cBhvr>
                                      <p:tavLst>
                                        <p:tav tm="0">
                                          <p:val>
                                            <p:strVal val="#ppt_h"/>
                                          </p:val>
                                        </p:tav>
                                        <p:tav tm="100000">
                                          <p:val>
                                            <p:strVal val="#ppt_h"/>
                                          </p:val>
                                        </p:tav>
                                      </p:tavLst>
                                    </p:anim>
                                    <p:animEffect transition="in" filter="fade">
                                      <p:cBhvr>
                                        <p:cTn id="119" dur="1000"/>
                                        <p:tgtEl>
                                          <p:spTgt spid="17"/>
                                        </p:tgtEl>
                                      </p:cBhvr>
                                    </p:animEffect>
                                  </p:childTnLst>
                                </p:cTn>
                              </p:par>
                            </p:childTnLst>
                          </p:cTn>
                        </p:par>
                      </p:childTnLst>
                    </p:cTn>
                  </p:par>
                  <p:par>
                    <p:cTn id="120" fill="hold">
                      <p:stCondLst>
                        <p:cond delay="indefinite"/>
                      </p:stCondLst>
                      <p:childTnLst>
                        <p:par>
                          <p:cTn id="121" fill="hold">
                            <p:stCondLst>
                              <p:cond delay="0"/>
                            </p:stCondLst>
                            <p:childTnLst>
                              <p:par>
                                <p:cTn id="122" presetClass="exit" fill="hold" nodeType="clickEffect">
                                  <p:stCondLst>
                                    <p:cond delay="0"/>
                                  </p:stCondLst>
                                  <p:childTnLst>
                                    <p:set>
                                      <p:cBhvr>
                                        <p:cTn id="123" dur="1" fill="hold">
                                          <p:stCondLst>
                                            <p:cond delay="0"/>
                                          </p:stCondLst>
                                        </p:cTn>
                                        <p:tgtEl>
                                          <p:spTgt spid="16"/>
                                        </p:tgtEl>
                                        <p:attrNameLst>
                                          <p:attrName>style.visibility</p:attrName>
                                        </p:attrNameLst>
                                      </p:cBhvr>
                                      <p:to>
                                        <p:strVal val="hidden"/>
                                      </p:to>
                                    </p:set>
                                  </p:childTnLst>
                                </p:cTn>
                              </p:par>
                              <p:par>
                                <p:cTn id="124" presetClass="exit" fill="hold" nodeType="withEffect">
                                  <p:stCondLst>
                                    <p:cond delay="0"/>
                                  </p:stCondLst>
                                  <p:childTnLst>
                                    <p:anim calcmode="lin" valueType="num">
                                      <p:cBhvr>
                                        <p:cTn id="125" dur="1000"/>
                                        <p:tgtEl>
                                          <p:spTgt spid="17"/>
                                        </p:tgtEl>
                                        <p:attrNameLst>
                                          <p:attrName>ppt_w</p:attrName>
                                        </p:attrNameLst>
                                      </p:cBhvr>
                                      <p:tavLst>
                                        <p:tav tm="0">
                                          <p:val>
                                            <p:strVal val="#ppt_w"/>
                                          </p:val>
                                        </p:tav>
                                        <p:tav tm="100000">
                                          <p:val>
                                            <p:strVal val="#ppt_w*0.70"/>
                                          </p:val>
                                        </p:tav>
                                      </p:tavLst>
                                    </p:anim>
                                    <p:anim calcmode="lin" valueType="num">
                                      <p:cBhvr>
                                        <p:cTn id="126" dur="1000"/>
                                        <p:tgtEl>
                                          <p:spTgt spid="17"/>
                                        </p:tgtEl>
                                        <p:attrNameLst>
                                          <p:attrName>ppt_h</p:attrName>
                                        </p:attrNameLst>
                                      </p:cBhvr>
                                      <p:tavLst>
                                        <p:tav tm="0">
                                          <p:val>
                                            <p:strVal val="#ppt_h"/>
                                          </p:val>
                                        </p:tav>
                                        <p:tav tm="100000">
                                          <p:val>
                                            <p:strVal val="#ppt_h"/>
                                          </p:val>
                                        </p:tav>
                                      </p:tavLst>
                                    </p:anim>
                                    <p:animEffect transition="out" filter="fade">
                                      <p:cBhvr>
                                        <p:cTn id="127" dur="1000"/>
                                        <p:tgtEl>
                                          <p:spTgt spid="17"/>
                                        </p:tgtEl>
                                      </p:cBhvr>
                                    </p:animEffect>
                                    <p:set>
                                      <p:cBhvr>
                                        <p:cTn id="128" dur="1" fill="hold">
                                          <p:stCondLst>
                                            <p:cond delay="999"/>
                                          </p:stCondLst>
                                        </p:cTn>
                                        <p:tgtEl>
                                          <p:spTgt spid="17"/>
                                        </p:tgtEl>
                                        <p:attrNameLst>
                                          <p:attrName>style.visibility</p:attrName>
                                        </p:attrNameLst>
                                      </p:cBhvr>
                                      <p:to>
                                        <p:strVal val="hidden"/>
                                      </p:to>
                                    </p:set>
                                  </p:childTnLst>
                                </p:cTn>
                              </p:par>
                            </p:childTnLst>
                          </p:cTn>
                        </p:par>
                      </p:childTnLst>
                    </p:cTn>
                  </p:par>
                  <p:par>
                    <p:cTn id="129" fill="hold">
                      <p:stCondLst>
                        <p:cond delay="indefinite"/>
                      </p:stCondLst>
                      <p:childTnLst>
                        <p:par>
                          <p:cTn id="130" fill="hold">
                            <p:stCondLst>
                              <p:cond delay="0"/>
                            </p:stCondLst>
                            <p:childTnLst>
                              <p:par>
                                <p:cTn id="131" presetClass="entr" fill="hold" nodeType="clickEffect">
                                  <p:stCondLst>
                                    <p:cond delay="0"/>
                                  </p:stCondLst>
                                  <p:childTnLst>
                                    <p:set>
                                      <p:cBhvr>
                                        <p:cTn id="132" dur="1" fill="hold">
                                          <p:stCondLst>
                                            <p:cond delay="0"/>
                                          </p:stCondLst>
                                        </p:cTn>
                                        <p:tgtEl>
                                          <p:spTgt spid="18"/>
                                        </p:tgtEl>
                                        <p:attrNameLst>
                                          <p:attrName>style.visibility</p:attrName>
                                        </p:attrNameLst>
                                      </p:cBhvr>
                                      <p:to>
                                        <p:strVal val="visible"/>
                                      </p:to>
                                    </p:set>
                                  </p:childTnLst>
                                </p:cTn>
                              </p:par>
                              <p:par>
                                <p:cTn id="133" presetClass="entr" fill="hold" nodeType="withEffect">
                                  <p:stCondLst>
                                    <p:cond delay="0"/>
                                  </p:stCondLst>
                                  <p:childTnLst>
                                    <p:set>
                                      <p:cBhvr>
                                        <p:cTn id="134" dur="1" fill="hold">
                                          <p:stCondLst>
                                            <p:cond delay="0"/>
                                          </p:stCondLst>
                                        </p:cTn>
                                        <p:tgtEl>
                                          <p:spTgt spid="19"/>
                                        </p:tgtEl>
                                        <p:attrNameLst>
                                          <p:attrName>style.visibility</p:attrName>
                                        </p:attrNameLst>
                                      </p:cBhvr>
                                      <p:to>
                                        <p:strVal val="visible"/>
                                      </p:to>
                                    </p:set>
                                    <p:anim calcmode="lin" valueType="num">
                                      <p:cBhvr>
                                        <p:cTn id="135" dur="1000" fill="hold"/>
                                        <p:tgtEl>
                                          <p:spTgt spid="19"/>
                                        </p:tgtEl>
                                        <p:attrNameLst>
                                          <p:attrName>ppt_w</p:attrName>
                                        </p:attrNameLst>
                                      </p:cBhvr>
                                      <p:tavLst>
                                        <p:tav tm="0">
                                          <p:val>
                                            <p:strVal val="#ppt_w*0.70"/>
                                          </p:val>
                                        </p:tav>
                                        <p:tav tm="100000">
                                          <p:val>
                                            <p:strVal val="#ppt_w"/>
                                          </p:val>
                                        </p:tav>
                                      </p:tavLst>
                                    </p:anim>
                                    <p:anim calcmode="lin" valueType="num">
                                      <p:cBhvr>
                                        <p:cTn id="136" dur="1000" fill="hold"/>
                                        <p:tgtEl>
                                          <p:spTgt spid="19"/>
                                        </p:tgtEl>
                                        <p:attrNameLst>
                                          <p:attrName>ppt_h</p:attrName>
                                        </p:attrNameLst>
                                      </p:cBhvr>
                                      <p:tavLst>
                                        <p:tav tm="0">
                                          <p:val>
                                            <p:strVal val="#ppt_h"/>
                                          </p:val>
                                        </p:tav>
                                        <p:tav tm="100000">
                                          <p:val>
                                            <p:strVal val="#ppt_h"/>
                                          </p:val>
                                        </p:tav>
                                      </p:tavLst>
                                    </p:anim>
                                    <p:animEffect transition="in" filter="fade">
                                      <p:cBhvr>
                                        <p:cTn id="137" dur="1000"/>
                                        <p:tgtEl>
                                          <p:spTgt spid="19"/>
                                        </p:tgtEl>
                                      </p:cBhvr>
                                    </p:animEffect>
                                  </p:childTnLst>
                                </p:cTn>
                              </p:par>
                            </p:childTnLst>
                          </p:cTn>
                        </p:par>
                      </p:childTnLst>
                    </p:cTn>
                  </p:par>
                  <p:par>
                    <p:cTn id="138" fill="hold">
                      <p:stCondLst>
                        <p:cond delay="indefinite"/>
                      </p:stCondLst>
                      <p:childTnLst>
                        <p:par>
                          <p:cTn id="139" fill="hold">
                            <p:stCondLst>
                              <p:cond delay="0"/>
                            </p:stCondLst>
                            <p:childTnLst>
                              <p:par>
                                <p:cTn id="140" presetClass="exit" fill="hold" nodeType="clickEffect">
                                  <p:stCondLst>
                                    <p:cond delay="0"/>
                                  </p:stCondLst>
                                  <p:childTnLst>
                                    <p:set>
                                      <p:cBhvr>
                                        <p:cTn id="141" dur="1" fill="hold">
                                          <p:stCondLst>
                                            <p:cond delay="0"/>
                                          </p:stCondLst>
                                        </p:cTn>
                                        <p:tgtEl>
                                          <p:spTgt spid="18"/>
                                        </p:tgtEl>
                                        <p:attrNameLst>
                                          <p:attrName>style.visibility</p:attrName>
                                        </p:attrNameLst>
                                      </p:cBhvr>
                                      <p:to>
                                        <p:strVal val="hidden"/>
                                      </p:to>
                                    </p:set>
                                  </p:childTnLst>
                                </p:cTn>
                              </p:par>
                              <p:par>
                                <p:cTn id="142" presetClass="exit" fill="hold" nodeType="withEffect">
                                  <p:stCondLst>
                                    <p:cond delay="0"/>
                                  </p:stCondLst>
                                  <p:childTnLst>
                                    <p:anim calcmode="lin" valueType="num">
                                      <p:cBhvr>
                                        <p:cTn id="143" dur="1000"/>
                                        <p:tgtEl>
                                          <p:spTgt spid="19"/>
                                        </p:tgtEl>
                                        <p:attrNameLst>
                                          <p:attrName>ppt_w</p:attrName>
                                        </p:attrNameLst>
                                      </p:cBhvr>
                                      <p:tavLst>
                                        <p:tav tm="0">
                                          <p:val>
                                            <p:strVal val="#ppt_w"/>
                                          </p:val>
                                        </p:tav>
                                        <p:tav tm="100000">
                                          <p:val>
                                            <p:strVal val="#ppt_w*0.70"/>
                                          </p:val>
                                        </p:tav>
                                      </p:tavLst>
                                    </p:anim>
                                    <p:anim calcmode="lin" valueType="num">
                                      <p:cBhvr>
                                        <p:cTn id="144" dur="1000"/>
                                        <p:tgtEl>
                                          <p:spTgt spid="19"/>
                                        </p:tgtEl>
                                        <p:attrNameLst>
                                          <p:attrName>ppt_h</p:attrName>
                                        </p:attrNameLst>
                                      </p:cBhvr>
                                      <p:tavLst>
                                        <p:tav tm="0">
                                          <p:val>
                                            <p:strVal val="#ppt_h"/>
                                          </p:val>
                                        </p:tav>
                                        <p:tav tm="100000">
                                          <p:val>
                                            <p:strVal val="#ppt_h"/>
                                          </p:val>
                                        </p:tav>
                                      </p:tavLst>
                                    </p:anim>
                                    <p:animEffect transition="out" filter="fade">
                                      <p:cBhvr>
                                        <p:cTn id="145" dur="1000"/>
                                        <p:tgtEl>
                                          <p:spTgt spid="19"/>
                                        </p:tgtEl>
                                      </p:cBhvr>
                                    </p:animEffect>
                                    <p:set>
                                      <p:cBhvr>
                                        <p:cTn id="146" dur="1" fill="hold">
                                          <p:stCondLst>
                                            <p:cond delay="999"/>
                                          </p:stCondLst>
                                        </p:cTn>
                                        <p:tgtEl>
                                          <p:spTgt spid="19"/>
                                        </p:tgtEl>
                                        <p:attrNameLst>
                                          <p:attrName>style.visibility</p:attrName>
                                        </p:attrNameLst>
                                      </p:cBhvr>
                                      <p:to>
                                        <p:strVal val="hidden"/>
                                      </p:to>
                                    </p:set>
                                  </p:childTnLst>
                                </p:cTn>
                              </p:par>
                            </p:childTnLst>
                          </p:cTn>
                        </p:par>
                      </p:childTnLst>
                    </p:cTn>
                  </p:par>
                  <p:par>
                    <p:cTn id="147" fill="hold">
                      <p:stCondLst>
                        <p:cond delay="indefinite"/>
                      </p:stCondLst>
                      <p:childTnLst>
                        <p:par>
                          <p:cTn id="148" fill="hold">
                            <p:stCondLst>
                              <p:cond delay="0"/>
                            </p:stCondLst>
                            <p:childTnLst>
                              <p:par>
                                <p:cTn id="149" presetClass="entr" fill="hold" nodeType="clickEffect">
                                  <p:stCondLst>
                                    <p:cond delay="0"/>
                                  </p:stCondLst>
                                  <p:childTnLst>
                                    <p:set>
                                      <p:cBhvr>
                                        <p:cTn id="150" dur="1" fill="hold">
                                          <p:stCondLst>
                                            <p:cond delay="0"/>
                                          </p:stCondLst>
                                        </p:cTn>
                                        <p:tgtEl>
                                          <p:spTgt spid="20"/>
                                        </p:tgtEl>
                                        <p:attrNameLst>
                                          <p:attrName>style.visibility</p:attrName>
                                        </p:attrNameLst>
                                      </p:cBhvr>
                                      <p:to>
                                        <p:strVal val="visible"/>
                                      </p:to>
                                    </p:set>
                                  </p:childTnLst>
                                </p:cTn>
                              </p:par>
                              <p:par>
                                <p:cTn id="151" presetClass="entr" fill="hold" nodeType="withEffect">
                                  <p:stCondLst>
                                    <p:cond delay="0"/>
                                  </p:stCondLst>
                                  <p:childTnLst>
                                    <p:set>
                                      <p:cBhvr>
                                        <p:cTn id="152" dur="1" fill="hold">
                                          <p:stCondLst>
                                            <p:cond delay="0"/>
                                          </p:stCondLst>
                                        </p:cTn>
                                        <p:tgtEl>
                                          <p:spTgt spid="21"/>
                                        </p:tgtEl>
                                        <p:attrNameLst>
                                          <p:attrName>style.visibility</p:attrName>
                                        </p:attrNameLst>
                                      </p:cBhvr>
                                      <p:to>
                                        <p:strVal val="visible"/>
                                      </p:to>
                                    </p:set>
                                    <p:anim calcmode="lin" valueType="num">
                                      <p:cBhvr>
                                        <p:cTn id="153" dur="1000" fill="hold"/>
                                        <p:tgtEl>
                                          <p:spTgt spid="21"/>
                                        </p:tgtEl>
                                        <p:attrNameLst>
                                          <p:attrName>ppt_w</p:attrName>
                                        </p:attrNameLst>
                                      </p:cBhvr>
                                      <p:tavLst>
                                        <p:tav tm="0">
                                          <p:val>
                                            <p:strVal val="#ppt_w*0.70"/>
                                          </p:val>
                                        </p:tav>
                                        <p:tav tm="100000">
                                          <p:val>
                                            <p:strVal val="#ppt_w"/>
                                          </p:val>
                                        </p:tav>
                                      </p:tavLst>
                                    </p:anim>
                                    <p:anim calcmode="lin" valueType="num">
                                      <p:cBhvr>
                                        <p:cTn id="154" dur="1000" fill="hold"/>
                                        <p:tgtEl>
                                          <p:spTgt spid="21"/>
                                        </p:tgtEl>
                                        <p:attrNameLst>
                                          <p:attrName>ppt_h</p:attrName>
                                        </p:attrNameLst>
                                      </p:cBhvr>
                                      <p:tavLst>
                                        <p:tav tm="0">
                                          <p:val>
                                            <p:strVal val="#ppt_h"/>
                                          </p:val>
                                        </p:tav>
                                        <p:tav tm="100000">
                                          <p:val>
                                            <p:strVal val="#ppt_h"/>
                                          </p:val>
                                        </p:tav>
                                      </p:tavLst>
                                    </p:anim>
                                    <p:animEffect transition="in" filter="fade">
                                      <p:cBhvr>
                                        <p:cTn id="155" dur="1000"/>
                                        <p:tgtEl>
                                          <p:spTgt spid="21"/>
                                        </p:tgtEl>
                                      </p:cBhvr>
                                    </p:animEffect>
                                  </p:childTnLst>
                                </p:cTn>
                              </p:par>
                            </p:childTnLst>
                          </p:cTn>
                        </p:par>
                      </p:childTnLst>
                    </p:cTn>
                  </p:par>
                  <p:par>
                    <p:cTn id="156" fill="hold">
                      <p:stCondLst>
                        <p:cond delay="indefinite"/>
                      </p:stCondLst>
                      <p:childTnLst>
                        <p:par>
                          <p:cTn id="157" fill="hold">
                            <p:stCondLst>
                              <p:cond delay="0"/>
                            </p:stCondLst>
                            <p:childTnLst>
                              <p:par>
                                <p:cTn id="158" presetClass="exit" fill="hold" nodeType="clickEffect">
                                  <p:stCondLst>
                                    <p:cond delay="0"/>
                                  </p:stCondLst>
                                  <p:childTnLst>
                                    <p:set>
                                      <p:cBhvr>
                                        <p:cTn id="159" dur="1" fill="hold">
                                          <p:stCondLst>
                                            <p:cond delay="0"/>
                                          </p:stCondLst>
                                        </p:cTn>
                                        <p:tgtEl>
                                          <p:spTgt spid="20"/>
                                        </p:tgtEl>
                                        <p:attrNameLst>
                                          <p:attrName>style.visibility</p:attrName>
                                        </p:attrNameLst>
                                      </p:cBhvr>
                                      <p:to>
                                        <p:strVal val="hidden"/>
                                      </p:to>
                                    </p:set>
                                  </p:childTnLst>
                                </p:cTn>
                              </p:par>
                              <p:par>
                                <p:cTn id="160" presetClass="exit" fill="hold" nodeType="withEffect">
                                  <p:stCondLst>
                                    <p:cond delay="0"/>
                                  </p:stCondLst>
                                  <p:childTnLst>
                                    <p:anim calcmode="lin" valueType="num">
                                      <p:cBhvr>
                                        <p:cTn id="161" dur="1000"/>
                                        <p:tgtEl>
                                          <p:spTgt spid="21"/>
                                        </p:tgtEl>
                                        <p:attrNameLst>
                                          <p:attrName>ppt_w</p:attrName>
                                        </p:attrNameLst>
                                      </p:cBhvr>
                                      <p:tavLst>
                                        <p:tav tm="0">
                                          <p:val>
                                            <p:strVal val="#ppt_w"/>
                                          </p:val>
                                        </p:tav>
                                        <p:tav tm="100000">
                                          <p:val>
                                            <p:strVal val="#ppt_w*0.70"/>
                                          </p:val>
                                        </p:tav>
                                      </p:tavLst>
                                    </p:anim>
                                    <p:anim calcmode="lin" valueType="num">
                                      <p:cBhvr>
                                        <p:cTn id="162" dur="1000"/>
                                        <p:tgtEl>
                                          <p:spTgt spid="21"/>
                                        </p:tgtEl>
                                        <p:attrNameLst>
                                          <p:attrName>ppt_h</p:attrName>
                                        </p:attrNameLst>
                                      </p:cBhvr>
                                      <p:tavLst>
                                        <p:tav tm="0">
                                          <p:val>
                                            <p:strVal val="#ppt_h"/>
                                          </p:val>
                                        </p:tav>
                                        <p:tav tm="100000">
                                          <p:val>
                                            <p:strVal val="#ppt_h"/>
                                          </p:val>
                                        </p:tav>
                                      </p:tavLst>
                                    </p:anim>
                                    <p:animEffect transition="out" filter="fade">
                                      <p:cBhvr>
                                        <p:cTn id="163" dur="1000"/>
                                        <p:tgtEl>
                                          <p:spTgt spid="21"/>
                                        </p:tgtEl>
                                      </p:cBhvr>
                                    </p:animEffect>
                                    <p:set>
                                      <p:cBhvr>
                                        <p:cTn id="164" dur="1" fill="hold">
                                          <p:stCondLst>
                                            <p:cond delay="999"/>
                                          </p:stCondLst>
                                        </p:cTn>
                                        <p:tgtEl>
                                          <p:spTgt spid="21"/>
                                        </p:tgtEl>
                                        <p:attrNameLst>
                                          <p:attrName>style.visibility</p:attrName>
                                        </p:attrNameLst>
                                      </p:cBhvr>
                                      <p:to>
                                        <p:strVal val="hidden"/>
                                      </p:to>
                                    </p:set>
                                  </p:childTnLst>
                                </p:cTn>
                              </p:par>
                            </p:childTnLst>
                          </p:cTn>
                        </p:par>
                      </p:childTnLst>
                    </p:cTn>
                  </p:par>
                  <p:par>
                    <p:cTn id="165" fill="hold">
                      <p:stCondLst>
                        <p:cond delay="indefinite"/>
                      </p:stCondLst>
                      <p:childTnLst>
                        <p:par>
                          <p:cTn id="166" fill="hold">
                            <p:stCondLst>
                              <p:cond delay="0"/>
                            </p:stCondLst>
                            <p:childTnLst>
                              <p:par>
                                <p:cTn id="167" presetClass="entr" fill="hold" nodeType="clickEffect">
                                  <p:stCondLst>
                                    <p:cond delay="0"/>
                                  </p:stCondLst>
                                  <p:childTnLst>
                                    <p:set>
                                      <p:cBhvr>
                                        <p:cTn id="168" dur="1" fill="hold">
                                          <p:stCondLst>
                                            <p:cond delay="0"/>
                                          </p:stCondLst>
                                        </p:cTn>
                                        <p:tgtEl>
                                          <p:spTgt spid="22"/>
                                        </p:tgtEl>
                                        <p:attrNameLst>
                                          <p:attrName>style.visibility</p:attrName>
                                        </p:attrNameLst>
                                      </p:cBhvr>
                                      <p:to>
                                        <p:strVal val="visible"/>
                                      </p:to>
                                    </p:set>
                                  </p:childTnLst>
                                </p:cTn>
                              </p:par>
                              <p:par>
                                <p:cTn id="169" presetClass="entr" fill="hold" nodeType="withEffect">
                                  <p:stCondLst>
                                    <p:cond delay="0"/>
                                  </p:stCondLst>
                                  <p:childTnLst>
                                    <p:set>
                                      <p:cBhvr>
                                        <p:cTn id="170" dur="1" fill="hold">
                                          <p:stCondLst>
                                            <p:cond delay="0"/>
                                          </p:stCondLst>
                                        </p:cTn>
                                        <p:tgtEl>
                                          <p:spTgt spid="23"/>
                                        </p:tgtEl>
                                        <p:attrNameLst>
                                          <p:attrName>style.visibility</p:attrName>
                                        </p:attrNameLst>
                                      </p:cBhvr>
                                      <p:to>
                                        <p:strVal val="visible"/>
                                      </p:to>
                                    </p:set>
                                    <p:anim calcmode="lin" valueType="num">
                                      <p:cBhvr>
                                        <p:cTn id="171" dur="1000" fill="hold"/>
                                        <p:tgtEl>
                                          <p:spTgt spid="23"/>
                                        </p:tgtEl>
                                        <p:attrNameLst>
                                          <p:attrName>ppt_w</p:attrName>
                                        </p:attrNameLst>
                                      </p:cBhvr>
                                      <p:tavLst>
                                        <p:tav tm="0">
                                          <p:val>
                                            <p:strVal val="#ppt_w*0.70"/>
                                          </p:val>
                                        </p:tav>
                                        <p:tav tm="100000">
                                          <p:val>
                                            <p:strVal val="#ppt_w"/>
                                          </p:val>
                                        </p:tav>
                                      </p:tavLst>
                                    </p:anim>
                                    <p:anim calcmode="lin" valueType="num">
                                      <p:cBhvr>
                                        <p:cTn id="172" dur="1000" fill="hold"/>
                                        <p:tgtEl>
                                          <p:spTgt spid="23"/>
                                        </p:tgtEl>
                                        <p:attrNameLst>
                                          <p:attrName>ppt_h</p:attrName>
                                        </p:attrNameLst>
                                      </p:cBhvr>
                                      <p:tavLst>
                                        <p:tav tm="0">
                                          <p:val>
                                            <p:strVal val="#ppt_h"/>
                                          </p:val>
                                        </p:tav>
                                        <p:tav tm="100000">
                                          <p:val>
                                            <p:strVal val="#ppt_h"/>
                                          </p:val>
                                        </p:tav>
                                      </p:tavLst>
                                    </p:anim>
                                    <p:animEffect transition="in" filter="fade">
                                      <p:cBhvr>
                                        <p:cTn id="173" dur="1000"/>
                                        <p:tgtEl>
                                          <p:spTgt spid="23"/>
                                        </p:tgtEl>
                                      </p:cBhvr>
                                    </p:animEffect>
                                  </p:childTnLst>
                                </p:cTn>
                              </p:par>
                            </p:childTnLst>
                          </p:cTn>
                        </p:par>
                      </p:childTnLst>
                    </p:cTn>
                  </p:par>
                  <p:par>
                    <p:cTn id="174" fill="hold">
                      <p:stCondLst>
                        <p:cond delay="indefinite"/>
                      </p:stCondLst>
                      <p:childTnLst>
                        <p:par>
                          <p:cTn id="175" fill="hold">
                            <p:stCondLst>
                              <p:cond delay="0"/>
                            </p:stCondLst>
                            <p:childTnLst>
                              <p:par>
                                <p:cTn id="176" presetClass="exit" fill="hold" nodeType="clickEffect">
                                  <p:stCondLst>
                                    <p:cond delay="0"/>
                                  </p:stCondLst>
                                  <p:childTnLst>
                                    <p:set>
                                      <p:cBhvr>
                                        <p:cTn id="177" dur="1" fill="hold">
                                          <p:stCondLst>
                                            <p:cond delay="0"/>
                                          </p:stCondLst>
                                        </p:cTn>
                                        <p:tgtEl>
                                          <p:spTgt spid="22"/>
                                        </p:tgtEl>
                                        <p:attrNameLst>
                                          <p:attrName>style.visibility</p:attrName>
                                        </p:attrNameLst>
                                      </p:cBhvr>
                                      <p:to>
                                        <p:strVal val="hidden"/>
                                      </p:to>
                                    </p:set>
                                  </p:childTnLst>
                                </p:cTn>
                              </p:par>
                              <p:par>
                                <p:cTn id="178" presetClass="exit" fill="hold" nodeType="withEffect">
                                  <p:stCondLst>
                                    <p:cond delay="0"/>
                                  </p:stCondLst>
                                  <p:childTnLst>
                                    <p:anim calcmode="lin" valueType="num">
                                      <p:cBhvr>
                                        <p:cTn id="179" dur="1000"/>
                                        <p:tgtEl>
                                          <p:spTgt spid="23"/>
                                        </p:tgtEl>
                                        <p:attrNameLst>
                                          <p:attrName>ppt_w</p:attrName>
                                        </p:attrNameLst>
                                      </p:cBhvr>
                                      <p:tavLst>
                                        <p:tav tm="0">
                                          <p:val>
                                            <p:strVal val="#ppt_w"/>
                                          </p:val>
                                        </p:tav>
                                        <p:tav tm="100000">
                                          <p:val>
                                            <p:strVal val="#ppt_w*0.70"/>
                                          </p:val>
                                        </p:tav>
                                      </p:tavLst>
                                    </p:anim>
                                    <p:anim calcmode="lin" valueType="num">
                                      <p:cBhvr>
                                        <p:cTn id="180" dur="1000"/>
                                        <p:tgtEl>
                                          <p:spTgt spid="23"/>
                                        </p:tgtEl>
                                        <p:attrNameLst>
                                          <p:attrName>ppt_h</p:attrName>
                                        </p:attrNameLst>
                                      </p:cBhvr>
                                      <p:tavLst>
                                        <p:tav tm="0">
                                          <p:val>
                                            <p:strVal val="#ppt_h"/>
                                          </p:val>
                                        </p:tav>
                                        <p:tav tm="100000">
                                          <p:val>
                                            <p:strVal val="#ppt_h"/>
                                          </p:val>
                                        </p:tav>
                                      </p:tavLst>
                                    </p:anim>
                                    <p:animEffect transition="out" filter="fade">
                                      <p:cBhvr>
                                        <p:cTn id="181" dur="1000"/>
                                        <p:tgtEl>
                                          <p:spTgt spid="23"/>
                                        </p:tgtEl>
                                      </p:cBhvr>
                                    </p:animEffect>
                                    <p:set>
                                      <p:cBhvr>
                                        <p:cTn id="182" dur="1" fill="hold">
                                          <p:stCondLst>
                                            <p:cond delay="999"/>
                                          </p:stCondLst>
                                        </p:cTn>
                                        <p:tgtEl>
                                          <p:spTgt spid="23"/>
                                        </p:tgtEl>
                                        <p:attrNameLst>
                                          <p:attrName>style.visibility</p:attrName>
                                        </p:attrNameLst>
                                      </p:cBhvr>
                                      <p:to>
                                        <p:strVal val="hidden"/>
                                      </p:to>
                                    </p:set>
                                  </p:childTnLst>
                                </p:cTn>
                              </p:par>
                            </p:childTnLst>
                          </p:cTn>
                        </p:par>
                      </p:childTnLst>
                    </p:cTn>
                  </p:par>
                  <p:par>
                    <p:cTn id="183" fill="hold">
                      <p:stCondLst>
                        <p:cond delay="indefinite"/>
                      </p:stCondLst>
                      <p:childTnLst>
                        <p:par>
                          <p:cTn id="184" fill="hold">
                            <p:stCondLst>
                              <p:cond delay="0"/>
                            </p:stCondLst>
                            <p:childTnLst>
                              <p:par>
                                <p:cTn id="185" presetClass="entr" fill="hold" nodeType="clickEffect">
                                  <p:stCondLst>
                                    <p:cond delay="0"/>
                                  </p:stCondLst>
                                  <p:childTnLst>
                                    <p:set>
                                      <p:cBhvr>
                                        <p:cTn id="186" dur="1" fill="hold">
                                          <p:stCondLst>
                                            <p:cond delay="0"/>
                                          </p:stCondLst>
                                        </p:cTn>
                                        <p:tgtEl>
                                          <p:spTgt spid="24"/>
                                        </p:tgtEl>
                                        <p:attrNameLst>
                                          <p:attrName>style.visibility</p:attrName>
                                        </p:attrNameLst>
                                      </p:cBhvr>
                                      <p:to>
                                        <p:strVal val="visible"/>
                                      </p:to>
                                    </p:set>
                                  </p:childTnLst>
                                </p:cTn>
                              </p:par>
                              <p:par>
                                <p:cTn id="187" presetClass="entr" fill="hold" nodeType="withEffect">
                                  <p:stCondLst>
                                    <p:cond delay="0"/>
                                  </p:stCondLst>
                                  <p:childTnLst>
                                    <p:set>
                                      <p:cBhvr>
                                        <p:cTn id="188" dur="1" fill="hold">
                                          <p:stCondLst>
                                            <p:cond delay="0"/>
                                          </p:stCondLst>
                                        </p:cTn>
                                        <p:tgtEl>
                                          <p:spTgt spid="25"/>
                                        </p:tgtEl>
                                        <p:attrNameLst>
                                          <p:attrName>style.visibility</p:attrName>
                                        </p:attrNameLst>
                                      </p:cBhvr>
                                      <p:to>
                                        <p:strVal val="visible"/>
                                      </p:to>
                                    </p:set>
                                    <p:anim calcmode="lin" valueType="num">
                                      <p:cBhvr>
                                        <p:cTn id="189" dur="1000" fill="hold"/>
                                        <p:tgtEl>
                                          <p:spTgt spid="25"/>
                                        </p:tgtEl>
                                        <p:attrNameLst>
                                          <p:attrName>ppt_w</p:attrName>
                                        </p:attrNameLst>
                                      </p:cBhvr>
                                      <p:tavLst>
                                        <p:tav tm="0">
                                          <p:val>
                                            <p:strVal val="#ppt_w*0.70"/>
                                          </p:val>
                                        </p:tav>
                                        <p:tav tm="100000">
                                          <p:val>
                                            <p:strVal val="#ppt_w"/>
                                          </p:val>
                                        </p:tav>
                                      </p:tavLst>
                                    </p:anim>
                                    <p:anim calcmode="lin" valueType="num">
                                      <p:cBhvr>
                                        <p:cTn id="190" dur="1000" fill="hold"/>
                                        <p:tgtEl>
                                          <p:spTgt spid="25"/>
                                        </p:tgtEl>
                                        <p:attrNameLst>
                                          <p:attrName>ppt_h</p:attrName>
                                        </p:attrNameLst>
                                      </p:cBhvr>
                                      <p:tavLst>
                                        <p:tav tm="0">
                                          <p:val>
                                            <p:strVal val="#ppt_h"/>
                                          </p:val>
                                        </p:tav>
                                        <p:tav tm="100000">
                                          <p:val>
                                            <p:strVal val="#ppt_h"/>
                                          </p:val>
                                        </p:tav>
                                      </p:tavLst>
                                    </p:anim>
                                    <p:animEffect transition="in" filter="fade">
                                      <p:cBhvr>
                                        <p:cTn id="191" dur="1000"/>
                                        <p:tgtEl>
                                          <p:spTgt spid="25"/>
                                        </p:tgtEl>
                                      </p:cBhvr>
                                    </p:animEffect>
                                  </p:childTnLst>
                                </p:cTn>
                              </p:par>
                            </p:childTnLst>
                          </p:cTn>
                        </p:par>
                      </p:childTnLst>
                    </p:cTn>
                  </p:par>
                  <p:par>
                    <p:cTn id="192" fill="hold">
                      <p:stCondLst>
                        <p:cond delay="indefinite"/>
                      </p:stCondLst>
                      <p:childTnLst>
                        <p:par>
                          <p:cTn id="193" fill="hold">
                            <p:stCondLst>
                              <p:cond delay="0"/>
                            </p:stCondLst>
                            <p:childTnLst>
                              <p:par>
                                <p:cTn id="194" presetClass="exit" fill="hold" nodeType="clickEffect">
                                  <p:stCondLst>
                                    <p:cond delay="0"/>
                                  </p:stCondLst>
                                  <p:childTnLst>
                                    <p:set>
                                      <p:cBhvr>
                                        <p:cTn id="195" dur="1" fill="hold">
                                          <p:stCondLst>
                                            <p:cond delay="0"/>
                                          </p:stCondLst>
                                        </p:cTn>
                                        <p:tgtEl>
                                          <p:spTgt spid="24"/>
                                        </p:tgtEl>
                                        <p:attrNameLst>
                                          <p:attrName>style.visibility</p:attrName>
                                        </p:attrNameLst>
                                      </p:cBhvr>
                                      <p:to>
                                        <p:strVal val="hidden"/>
                                      </p:to>
                                    </p:set>
                                  </p:childTnLst>
                                </p:cTn>
                              </p:par>
                              <p:par>
                                <p:cTn id="196" presetClass="exit" fill="hold" nodeType="withEffect">
                                  <p:stCondLst>
                                    <p:cond delay="0"/>
                                  </p:stCondLst>
                                  <p:childTnLst>
                                    <p:anim calcmode="lin" valueType="num">
                                      <p:cBhvr>
                                        <p:cTn id="197" dur="1000"/>
                                        <p:tgtEl>
                                          <p:spTgt spid="25"/>
                                        </p:tgtEl>
                                        <p:attrNameLst>
                                          <p:attrName>ppt_w</p:attrName>
                                        </p:attrNameLst>
                                      </p:cBhvr>
                                      <p:tavLst>
                                        <p:tav tm="0">
                                          <p:val>
                                            <p:strVal val="#ppt_w"/>
                                          </p:val>
                                        </p:tav>
                                        <p:tav tm="100000">
                                          <p:val>
                                            <p:strVal val="#ppt_w*0.70"/>
                                          </p:val>
                                        </p:tav>
                                      </p:tavLst>
                                    </p:anim>
                                    <p:anim calcmode="lin" valueType="num">
                                      <p:cBhvr>
                                        <p:cTn id="198" dur="1000"/>
                                        <p:tgtEl>
                                          <p:spTgt spid="25"/>
                                        </p:tgtEl>
                                        <p:attrNameLst>
                                          <p:attrName>ppt_h</p:attrName>
                                        </p:attrNameLst>
                                      </p:cBhvr>
                                      <p:tavLst>
                                        <p:tav tm="0">
                                          <p:val>
                                            <p:strVal val="#ppt_h"/>
                                          </p:val>
                                        </p:tav>
                                        <p:tav tm="100000">
                                          <p:val>
                                            <p:strVal val="#ppt_h"/>
                                          </p:val>
                                        </p:tav>
                                      </p:tavLst>
                                    </p:anim>
                                    <p:animEffect transition="out" filter="fade">
                                      <p:cBhvr>
                                        <p:cTn id="199" dur="1000"/>
                                        <p:tgtEl>
                                          <p:spTgt spid="25"/>
                                        </p:tgtEl>
                                      </p:cBhvr>
                                    </p:animEffect>
                                    <p:set>
                                      <p:cBhvr>
                                        <p:cTn id="200" dur="1" fill="hold">
                                          <p:stCondLst>
                                            <p:cond delay="999"/>
                                          </p:stCondLst>
                                        </p:cTn>
                                        <p:tgtEl>
                                          <p:spTgt spid="25"/>
                                        </p:tgtEl>
                                        <p:attrNameLst>
                                          <p:attrName>style.visibility</p:attrName>
                                        </p:attrNameLst>
                                      </p:cBhvr>
                                      <p:to>
                                        <p:strVal val="hidden"/>
                                      </p:to>
                                    </p:set>
                                  </p:childTnLst>
                                </p:cTn>
                              </p:par>
                            </p:childTnLst>
                          </p:cTn>
                        </p:par>
                      </p:childTnLst>
                    </p:cTn>
                  </p:par>
                  <p:par>
                    <p:cTn id="201" fill="hold">
                      <p:stCondLst>
                        <p:cond delay="indefinite"/>
                      </p:stCondLst>
                      <p:childTnLst>
                        <p:par>
                          <p:cTn id="202" fill="hold">
                            <p:stCondLst>
                              <p:cond delay="0"/>
                            </p:stCondLst>
                            <p:childTnLst>
                              <p:par>
                                <p:cTn id="203" presetClass="entr" fill="hold" nodeType="clickEffect">
                                  <p:stCondLst>
                                    <p:cond delay="0"/>
                                  </p:stCondLst>
                                  <p:childTnLst>
                                    <p:set>
                                      <p:cBhvr>
                                        <p:cTn id="204" dur="1" fill="hold">
                                          <p:stCondLst>
                                            <p:cond delay="0"/>
                                          </p:stCondLst>
                                        </p:cTn>
                                        <p:tgtEl>
                                          <p:spTgt spid="26"/>
                                        </p:tgtEl>
                                        <p:attrNameLst>
                                          <p:attrName>style.visibility</p:attrName>
                                        </p:attrNameLst>
                                      </p:cBhvr>
                                      <p:to>
                                        <p:strVal val="visible"/>
                                      </p:to>
                                    </p:set>
                                  </p:childTnLst>
                                </p:cTn>
                              </p:par>
                              <p:par>
                                <p:cTn id="205" presetClass="entr" fill="hold" nodeType="withEffect">
                                  <p:stCondLst>
                                    <p:cond delay="0"/>
                                  </p:stCondLst>
                                  <p:childTnLst>
                                    <p:set>
                                      <p:cBhvr>
                                        <p:cTn id="206" dur="1" fill="hold">
                                          <p:stCondLst>
                                            <p:cond delay="0"/>
                                          </p:stCondLst>
                                        </p:cTn>
                                        <p:tgtEl>
                                          <p:spTgt spid="27"/>
                                        </p:tgtEl>
                                        <p:attrNameLst>
                                          <p:attrName>style.visibility</p:attrName>
                                        </p:attrNameLst>
                                      </p:cBhvr>
                                      <p:to>
                                        <p:strVal val="visible"/>
                                      </p:to>
                                    </p:set>
                                    <p:anim calcmode="lin" valueType="num">
                                      <p:cBhvr>
                                        <p:cTn id="207" dur="1000" fill="hold"/>
                                        <p:tgtEl>
                                          <p:spTgt spid="27"/>
                                        </p:tgtEl>
                                        <p:attrNameLst>
                                          <p:attrName>ppt_w</p:attrName>
                                        </p:attrNameLst>
                                      </p:cBhvr>
                                      <p:tavLst>
                                        <p:tav tm="0">
                                          <p:val>
                                            <p:strVal val="#ppt_w*0.70"/>
                                          </p:val>
                                        </p:tav>
                                        <p:tav tm="100000">
                                          <p:val>
                                            <p:strVal val="#ppt_w"/>
                                          </p:val>
                                        </p:tav>
                                      </p:tavLst>
                                    </p:anim>
                                    <p:anim calcmode="lin" valueType="num">
                                      <p:cBhvr>
                                        <p:cTn id="208" dur="1000" fill="hold"/>
                                        <p:tgtEl>
                                          <p:spTgt spid="27"/>
                                        </p:tgtEl>
                                        <p:attrNameLst>
                                          <p:attrName>ppt_h</p:attrName>
                                        </p:attrNameLst>
                                      </p:cBhvr>
                                      <p:tavLst>
                                        <p:tav tm="0">
                                          <p:val>
                                            <p:strVal val="#ppt_h"/>
                                          </p:val>
                                        </p:tav>
                                        <p:tav tm="100000">
                                          <p:val>
                                            <p:strVal val="#ppt_h"/>
                                          </p:val>
                                        </p:tav>
                                      </p:tavLst>
                                    </p:anim>
                                    <p:animEffect transition="in" filter="fade">
                                      <p:cBhvr>
                                        <p:cTn id="209" dur="1000"/>
                                        <p:tgtEl>
                                          <p:spTgt spid="27"/>
                                        </p:tgtEl>
                                      </p:cBhvr>
                                    </p:animEffect>
                                  </p:childTnLst>
                                </p:cTn>
                              </p:par>
                            </p:childTnLst>
                          </p:cTn>
                        </p:par>
                      </p:childTnLst>
                    </p:cTn>
                  </p:par>
                  <p:par>
                    <p:cTn id="210" fill="hold">
                      <p:stCondLst>
                        <p:cond delay="indefinite"/>
                      </p:stCondLst>
                      <p:childTnLst>
                        <p:par>
                          <p:cTn id="211" fill="hold">
                            <p:stCondLst>
                              <p:cond delay="0"/>
                            </p:stCondLst>
                            <p:childTnLst>
                              <p:par>
                                <p:cTn id="212" presetClass="exit" fill="hold" nodeType="clickEffect">
                                  <p:stCondLst>
                                    <p:cond delay="0"/>
                                  </p:stCondLst>
                                  <p:childTnLst>
                                    <p:set>
                                      <p:cBhvr>
                                        <p:cTn id="213" dur="1" fill="hold">
                                          <p:stCondLst>
                                            <p:cond delay="0"/>
                                          </p:stCondLst>
                                        </p:cTn>
                                        <p:tgtEl>
                                          <p:spTgt spid="26"/>
                                        </p:tgtEl>
                                        <p:attrNameLst>
                                          <p:attrName>style.visibility</p:attrName>
                                        </p:attrNameLst>
                                      </p:cBhvr>
                                      <p:to>
                                        <p:strVal val="hidden"/>
                                      </p:to>
                                    </p:set>
                                  </p:childTnLst>
                                </p:cTn>
                              </p:par>
                              <p:par>
                                <p:cTn id="214" presetClass="exit" fill="hold" nodeType="withEffect">
                                  <p:stCondLst>
                                    <p:cond delay="0"/>
                                  </p:stCondLst>
                                  <p:childTnLst>
                                    <p:anim calcmode="lin" valueType="num">
                                      <p:cBhvr>
                                        <p:cTn id="215" dur="1000"/>
                                        <p:tgtEl>
                                          <p:spTgt spid="27"/>
                                        </p:tgtEl>
                                        <p:attrNameLst>
                                          <p:attrName>ppt_w</p:attrName>
                                        </p:attrNameLst>
                                      </p:cBhvr>
                                      <p:tavLst>
                                        <p:tav tm="0">
                                          <p:val>
                                            <p:strVal val="#ppt_w"/>
                                          </p:val>
                                        </p:tav>
                                        <p:tav tm="100000">
                                          <p:val>
                                            <p:strVal val="#ppt_w*0.70"/>
                                          </p:val>
                                        </p:tav>
                                      </p:tavLst>
                                    </p:anim>
                                    <p:anim calcmode="lin" valueType="num">
                                      <p:cBhvr>
                                        <p:cTn id="216" dur="1000"/>
                                        <p:tgtEl>
                                          <p:spTgt spid="27"/>
                                        </p:tgtEl>
                                        <p:attrNameLst>
                                          <p:attrName>ppt_h</p:attrName>
                                        </p:attrNameLst>
                                      </p:cBhvr>
                                      <p:tavLst>
                                        <p:tav tm="0">
                                          <p:val>
                                            <p:strVal val="#ppt_h"/>
                                          </p:val>
                                        </p:tav>
                                        <p:tav tm="100000">
                                          <p:val>
                                            <p:strVal val="#ppt_h"/>
                                          </p:val>
                                        </p:tav>
                                      </p:tavLst>
                                    </p:anim>
                                    <p:animEffect transition="out" filter="fade">
                                      <p:cBhvr>
                                        <p:cTn id="217" dur="1000"/>
                                        <p:tgtEl>
                                          <p:spTgt spid="27"/>
                                        </p:tgtEl>
                                      </p:cBhvr>
                                    </p:animEffect>
                                    <p:set>
                                      <p:cBhvr>
                                        <p:cTn id="218" dur="1" fill="hold">
                                          <p:stCondLst>
                                            <p:cond delay="999"/>
                                          </p:stCondLst>
                                        </p:cTn>
                                        <p:tgtEl>
                                          <p:spTgt spid="27"/>
                                        </p:tgtEl>
                                        <p:attrNameLst>
                                          <p:attrName>style.visibility</p:attrName>
                                        </p:attrNameLst>
                                      </p:cBhvr>
                                      <p:to>
                                        <p:strVal val="hidden"/>
                                      </p:to>
                                    </p:set>
                                  </p:childTnLst>
                                </p:cTn>
                              </p:par>
                            </p:childTnLst>
                          </p:cTn>
                        </p:par>
                      </p:childTnLst>
                    </p:cTn>
                  </p:par>
                  <p:par>
                    <p:cTn id="219" fill="hold">
                      <p:stCondLst>
                        <p:cond delay="indefinite"/>
                      </p:stCondLst>
                      <p:childTnLst>
                        <p:par>
                          <p:cTn id="220" fill="hold">
                            <p:stCondLst>
                              <p:cond delay="0"/>
                            </p:stCondLst>
                            <p:childTnLst>
                              <p:par>
                                <p:cTn id="221" presetClass="entr" fill="hold" nodeType="clickEffect">
                                  <p:stCondLst>
                                    <p:cond delay="0"/>
                                  </p:stCondLst>
                                  <p:childTnLst>
                                    <p:set>
                                      <p:cBhvr>
                                        <p:cTn id="222" dur="1" fill="hold">
                                          <p:stCondLst>
                                            <p:cond delay="0"/>
                                          </p:stCondLst>
                                        </p:cTn>
                                        <p:tgtEl>
                                          <p:spTgt spid="28"/>
                                        </p:tgtEl>
                                        <p:attrNameLst>
                                          <p:attrName>style.visibility</p:attrName>
                                        </p:attrNameLst>
                                      </p:cBhvr>
                                      <p:to>
                                        <p:strVal val="visible"/>
                                      </p:to>
                                    </p:set>
                                  </p:childTnLst>
                                </p:cTn>
                              </p:par>
                              <p:par>
                                <p:cTn id="223" presetClass="entr" fill="hold" nodeType="withEffect">
                                  <p:stCondLst>
                                    <p:cond delay="0"/>
                                  </p:stCondLst>
                                  <p:childTnLst>
                                    <p:set>
                                      <p:cBhvr>
                                        <p:cTn id="224" dur="1" fill="hold">
                                          <p:stCondLst>
                                            <p:cond delay="0"/>
                                          </p:stCondLst>
                                        </p:cTn>
                                        <p:tgtEl>
                                          <p:spTgt spid="29"/>
                                        </p:tgtEl>
                                        <p:attrNameLst>
                                          <p:attrName>style.visibility</p:attrName>
                                        </p:attrNameLst>
                                      </p:cBhvr>
                                      <p:to>
                                        <p:strVal val="visible"/>
                                      </p:to>
                                    </p:set>
                                    <p:anim calcmode="lin" valueType="num">
                                      <p:cBhvr>
                                        <p:cTn id="225" dur="1000" fill="hold"/>
                                        <p:tgtEl>
                                          <p:spTgt spid="29"/>
                                        </p:tgtEl>
                                        <p:attrNameLst>
                                          <p:attrName>ppt_w</p:attrName>
                                        </p:attrNameLst>
                                      </p:cBhvr>
                                      <p:tavLst>
                                        <p:tav tm="0">
                                          <p:val>
                                            <p:strVal val="#ppt_w*0.70"/>
                                          </p:val>
                                        </p:tav>
                                        <p:tav tm="100000">
                                          <p:val>
                                            <p:strVal val="#ppt_w"/>
                                          </p:val>
                                        </p:tav>
                                      </p:tavLst>
                                    </p:anim>
                                    <p:anim calcmode="lin" valueType="num">
                                      <p:cBhvr>
                                        <p:cTn id="226" dur="1000" fill="hold"/>
                                        <p:tgtEl>
                                          <p:spTgt spid="29"/>
                                        </p:tgtEl>
                                        <p:attrNameLst>
                                          <p:attrName>ppt_h</p:attrName>
                                        </p:attrNameLst>
                                      </p:cBhvr>
                                      <p:tavLst>
                                        <p:tav tm="0">
                                          <p:val>
                                            <p:strVal val="#ppt_h"/>
                                          </p:val>
                                        </p:tav>
                                        <p:tav tm="100000">
                                          <p:val>
                                            <p:strVal val="#ppt_h"/>
                                          </p:val>
                                        </p:tav>
                                      </p:tavLst>
                                    </p:anim>
                                    <p:animEffect transition="in" filter="fade">
                                      <p:cBhvr>
                                        <p:cTn id="227" dur="1000"/>
                                        <p:tgtEl>
                                          <p:spTgt spid="29"/>
                                        </p:tgtEl>
                                      </p:cBhvr>
                                    </p:animEffect>
                                  </p:childTnLst>
                                </p:cTn>
                              </p:par>
                            </p:childTnLst>
                          </p:cTn>
                        </p:par>
                      </p:childTnLst>
                    </p:cTn>
                  </p:par>
                  <p:par>
                    <p:cTn id="228" fill="hold">
                      <p:stCondLst>
                        <p:cond delay="indefinite"/>
                      </p:stCondLst>
                      <p:childTnLst>
                        <p:par>
                          <p:cTn id="229" fill="hold">
                            <p:stCondLst>
                              <p:cond delay="0"/>
                            </p:stCondLst>
                            <p:childTnLst>
                              <p:par>
                                <p:cTn id="230" presetClass="exit" fill="hold" nodeType="clickEffect">
                                  <p:stCondLst>
                                    <p:cond delay="0"/>
                                  </p:stCondLst>
                                  <p:childTnLst>
                                    <p:set>
                                      <p:cBhvr>
                                        <p:cTn id="231" dur="1" fill="hold">
                                          <p:stCondLst>
                                            <p:cond delay="0"/>
                                          </p:stCondLst>
                                        </p:cTn>
                                        <p:tgtEl>
                                          <p:spTgt spid="28"/>
                                        </p:tgtEl>
                                        <p:attrNameLst>
                                          <p:attrName>style.visibility</p:attrName>
                                        </p:attrNameLst>
                                      </p:cBhvr>
                                      <p:to>
                                        <p:strVal val="hidden"/>
                                      </p:to>
                                    </p:set>
                                  </p:childTnLst>
                                </p:cTn>
                              </p:par>
                              <p:par>
                                <p:cTn id="232" presetClass="exit" fill="hold" nodeType="withEffect">
                                  <p:stCondLst>
                                    <p:cond delay="0"/>
                                  </p:stCondLst>
                                  <p:childTnLst>
                                    <p:anim calcmode="lin" valueType="num">
                                      <p:cBhvr>
                                        <p:cTn id="233" dur="1000"/>
                                        <p:tgtEl>
                                          <p:spTgt spid="29"/>
                                        </p:tgtEl>
                                        <p:attrNameLst>
                                          <p:attrName>ppt_w</p:attrName>
                                        </p:attrNameLst>
                                      </p:cBhvr>
                                      <p:tavLst>
                                        <p:tav tm="0">
                                          <p:val>
                                            <p:strVal val="#ppt_w"/>
                                          </p:val>
                                        </p:tav>
                                        <p:tav tm="100000">
                                          <p:val>
                                            <p:strVal val="#ppt_w*0.70"/>
                                          </p:val>
                                        </p:tav>
                                      </p:tavLst>
                                    </p:anim>
                                    <p:anim calcmode="lin" valueType="num">
                                      <p:cBhvr>
                                        <p:cTn id="234" dur="1000"/>
                                        <p:tgtEl>
                                          <p:spTgt spid="29"/>
                                        </p:tgtEl>
                                        <p:attrNameLst>
                                          <p:attrName>ppt_h</p:attrName>
                                        </p:attrNameLst>
                                      </p:cBhvr>
                                      <p:tavLst>
                                        <p:tav tm="0">
                                          <p:val>
                                            <p:strVal val="#ppt_h"/>
                                          </p:val>
                                        </p:tav>
                                        <p:tav tm="100000">
                                          <p:val>
                                            <p:strVal val="#ppt_h"/>
                                          </p:val>
                                        </p:tav>
                                      </p:tavLst>
                                    </p:anim>
                                    <p:animEffect transition="out" filter="fade">
                                      <p:cBhvr>
                                        <p:cTn id="235" dur="1000"/>
                                        <p:tgtEl>
                                          <p:spTgt spid="29"/>
                                        </p:tgtEl>
                                      </p:cBhvr>
                                    </p:animEffect>
                                    <p:set>
                                      <p:cBhvr>
                                        <p:cTn id="236" dur="1" fill="hold">
                                          <p:stCondLst>
                                            <p:cond delay="999"/>
                                          </p:stCondLst>
                                        </p:cTn>
                                        <p:tgtEl>
                                          <p:spTgt spid="29"/>
                                        </p:tgtEl>
                                        <p:attrNameLst>
                                          <p:attrName>style.visibility</p:attrName>
                                        </p:attrNameLst>
                                      </p:cBhvr>
                                      <p:to>
                                        <p:strVal val="hidden"/>
                                      </p:to>
                                    </p:set>
                                  </p:childTnLst>
                                </p:cTn>
                              </p:par>
                            </p:childTnLst>
                          </p:cTn>
                        </p:par>
                      </p:childTnLst>
                    </p:cTn>
                  </p:par>
                  <p:par>
                    <p:cTn id="237" fill="hold">
                      <p:stCondLst>
                        <p:cond delay="indefinite"/>
                      </p:stCondLst>
                      <p:childTnLst>
                        <p:par>
                          <p:cTn id="238" fill="hold">
                            <p:stCondLst>
                              <p:cond delay="0"/>
                            </p:stCondLst>
                            <p:childTnLst>
                              <p:par>
                                <p:cTn id="239" presetClass="entr" fill="hold" nodeType="clickEffect">
                                  <p:stCondLst>
                                    <p:cond delay="0"/>
                                  </p:stCondLst>
                                  <p:childTnLst>
                                    <p:set>
                                      <p:cBhvr>
                                        <p:cTn id="240" dur="1" fill="hold">
                                          <p:stCondLst>
                                            <p:cond delay="0"/>
                                          </p:stCondLst>
                                        </p:cTn>
                                        <p:tgtEl>
                                          <p:spTgt spid="30"/>
                                        </p:tgtEl>
                                        <p:attrNameLst>
                                          <p:attrName>style.visibility</p:attrName>
                                        </p:attrNameLst>
                                      </p:cBhvr>
                                      <p:to>
                                        <p:strVal val="visible"/>
                                      </p:to>
                                    </p:set>
                                  </p:childTnLst>
                                </p:cTn>
                              </p:par>
                              <p:par>
                                <p:cTn id="241" presetClass="entr" fill="hold" nodeType="withEffect">
                                  <p:stCondLst>
                                    <p:cond delay="0"/>
                                  </p:stCondLst>
                                  <p:childTnLst>
                                    <p:set>
                                      <p:cBhvr>
                                        <p:cTn id="242" dur="1" fill="hold">
                                          <p:stCondLst>
                                            <p:cond delay="0"/>
                                          </p:stCondLst>
                                        </p:cTn>
                                        <p:tgtEl>
                                          <p:spTgt spid="31"/>
                                        </p:tgtEl>
                                        <p:attrNameLst>
                                          <p:attrName>style.visibility</p:attrName>
                                        </p:attrNameLst>
                                      </p:cBhvr>
                                      <p:to>
                                        <p:strVal val="visible"/>
                                      </p:to>
                                    </p:set>
                                    <p:anim calcmode="lin" valueType="num">
                                      <p:cBhvr>
                                        <p:cTn id="243" dur="1000" fill="hold"/>
                                        <p:tgtEl>
                                          <p:spTgt spid="31"/>
                                        </p:tgtEl>
                                        <p:attrNameLst>
                                          <p:attrName>ppt_w</p:attrName>
                                        </p:attrNameLst>
                                      </p:cBhvr>
                                      <p:tavLst>
                                        <p:tav tm="0">
                                          <p:val>
                                            <p:strVal val="#ppt_w*0.70"/>
                                          </p:val>
                                        </p:tav>
                                        <p:tav tm="100000">
                                          <p:val>
                                            <p:strVal val="#ppt_w"/>
                                          </p:val>
                                        </p:tav>
                                      </p:tavLst>
                                    </p:anim>
                                    <p:anim calcmode="lin" valueType="num">
                                      <p:cBhvr>
                                        <p:cTn id="244" dur="1000" fill="hold"/>
                                        <p:tgtEl>
                                          <p:spTgt spid="31"/>
                                        </p:tgtEl>
                                        <p:attrNameLst>
                                          <p:attrName>ppt_h</p:attrName>
                                        </p:attrNameLst>
                                      </p:cBhvr>
                                      <p:tavLst>
                                        <p:tav tm="0">
                                          <p:val>
                                            <p:strVal val="#ppt_h"/>
                                          </p:val>
                                        </p:tav>
                                        <p:tav tm="100000">
                                          <p:val>
                                            <p:strVal val="#ppt_h"/>
                                          </p:val>
                                        </p:tav>
                                      </p:tavLst>
                                    </p:anim>
                                    <p:animEffect transition="in" filter="fade">
                                      <p:cBhvr>
                                        <p:cTn id="245" dur="1000"/>
                                        <p:tgtEl>
                                          <p:spTgt spid="31"/>
                                        </p:tgtEl>
                                      </p:cBhvr>
                                    </p:animEffect>
                                  </p:childTnLst>
                                </p:cTn>
                              </p:par>
                            </p:childTnLst>
                          </p:cTn>
                        </p:par>
                      </p:childTnLst>
                    </p:cTn>
                  </p:par>
                  <p:par>
                    <p:cTn id="246" fill="hold">
                      <p:stCondLst>
                        <p:cond delay="indefinite"/>
                      </p:stCondLst>
                      <p:childTnLst>
                        <p:par>
                          <p:cTn id="247" fill="hold">
                            <p:stCondLst>
                              <p:cond delay="0"/>
                            </p:stCondLst>
                            <p:childTnLst>
                              <p:par>
                                <p:cTn id="248" presetClass="exit" fill="hold" nodeType="clickEffect">
                                  <p:stCondLst>
                                    <p:cond delay="0"/>
                                  </p:stCondLst>
                                  <p:childTnLst>
                                    <p:set>
                                      <p:cBhvr>
                                        <p:cTn id="249" dur="1" fill="hold">
                                          <p:stCondLst>
                                            <p:cond delay="0"/>
                                          </p:stCondLst>
                                        </p:cTn>
                                        <p:tgtEl>
                                          <p:spTgt spid="30"/>
                                        </p:tgtEl>
                                        <p:attrNameLst>
                                          <p:attrName>style.visibility</p:attrName>
                                        </p:attrNameLst>
                                      </p:cBhvr>
                                      <p:to>
                                        <p:strVal val="hidden"/>
                                      </p:to>
                                    </p:set>
                                  </p:childTnLst>
                                </p:cTn>
                              </p:par>
                              <p:par>
                                <p:cTn id="250" presetClass="exit" fill="hold" nodeType="withEffect">
                                  <p:stCondLst>
                                    <p:cond delay="0"/>
                                  </p:stCondLst>
                                  <p:childTnLst>
                                    <p:anim calcmode="lin" valueType="num">
                                      <p:cBhvr>
                                        <p:cTn id="251" dur="1000"/>
                                        <p:tgtEl>
                                          <p:spTgt spid="31"/>
                                        </p:tgtEl>
                                        <p:attrNameLst>
                                          <p:attrName>ppt_w</p:attrName>
                                        </p:attrNameLst>
                                      </p:cBhvr>
                                      <p:tavLst>
                                        <p:tav tm="0">
                                          <p:val>
                                            <p:strVal val="#ppt_w"/>
                                          </p:val>
                                        </p:tav>
                                        <p:tav tm="100000">
                                          <p:val>
                                            <p:strVal val="#ppt_w*0.70"/>
                                          </p:val>
                                        </p:tav>
                                      </p:tavLst>
                                    </p:anim>
                                    <p:anim calcmode="lin" valueType="num">
                                      <p:cBhvr>
                                        <p:cTn id="252" dur="1000"/>
                                        <p:tgtEl>
                                          <p:spTgt spid="31"/>
                                        </p:tgtEl>
                                        <p:attrNameLst>
                                          <p:attrName>ppt_h</p:attrName>
                                        </p:attrNameLst>
                                      </p:cBhvr>
                                      <p:tavLst>
                                        <p:tav tm="0">
                                          <p:val>
                                            <p:strVal val="#ppt_h"/>
                                          </p:val>
                                        </p:tav>
                                        <p:tav tm="100000">
                                          <p:val>
                                            <p:strVal val="#ppt_h"/>
                                          </p:val>
                                        </p:tav>
                                      </p:tavLst>
                                    </p:anim>
                                    <p:animEffect transition="out" filter="fade">
                                      <p:cBhvr>
                                        <p:cTn id="253" dur="1000"/>
                                        <p:tgtEl>
                                          <p:spTgt spid="31"/>
                                        </p:tgtEl>
                                      </p:cBhvr>
                                    </p:animEffect>
                                    <p:set>
                                      <p:cBhvr>
                                        <p:cTn id="254" dur="1" fill="hold">
                                          <p:stCondLst>
                                            <p:cond delay="999"/>
                                          </p:stCondLst>
                                        </p:cTn>
                                        <p:tgtEl>
                                          <p:spTgt spid="31"/>
                                        </p:tgtEl>
                                        <p:attrNameLst>
                                          <p:attrName>style.visibility</p:attrName>
                                        </p:attrNameLst>
                                      </p:cBhvr>
                                      <p:to>
                                        <p:strVal val="hidden"/>
                                      </p:to>
                                    </p:set>
                                  </p:childTnLst>
                                </p:cTn>
                              </p:par>
                            </p:childTnLst>
                          </p:cTn>
                        </p:par>
                      </p:childTnLst>
                    </p:cTn>
                  </p:par>
                  <p:par>
                    <p:cTn id="255" fill="hold">
                      <p:stCondLst>
                        <p:cond delay="indefinite"/>
                      </p:stCondLst>
                      <p:childTnLst>
                        <p:par>
                          <p:cTn id="256" fill="hold">
                            <p:stCondLst>
                              <p:cond delay="0"/>
                            </p:stCondLst>
                            <p:childTnLst>
                              <p:par>
                                <p:cTn id="257" presetClass="entr" fill="hold" nodeType="clickEffect">
                                  <p:stCondLst>
                                    <p:cond delay="0"/>
                                  </p:stCondLst>
                                  <p:childTnLst>
                                    <p:set>
                                      <p:cBhvr>
                                        <p:cTn id="258" dur="1" fill="hold">
                                          <p:stCondLst>
                                            <p:cond delay="0"/>
                                          </p:stCondLst>
                                        </p:cTn>
                                        <p:tgtEl>
                                          <p:spTgt spid="32"/>
                                        </p:tgtEl>
                                        <p:attrNameLst>
                                          <p:attrName>style.visibility</p:attrName>
                                        </p:attrNameLst>
                                      </p:cBhvr>
                                      <p:to>
                                        <p:strVal val="visible"/>
                                      </p:to>
                                    </p:set>
                                  </p:childTnLst>
                                </p:cTn>
                              </p:par>
                            </p:childTnLst>
                          </p:cTn>
                        </p:par>
                      </p:childTnLst>
                    </p:cTn>
                  </p:par>
                  <p:par>
                    <p:cTn id="259" fill="hold">
                      <p:stCondLst>
                        <p:cond delay="indefinite"/>
                      </p:stCondLst>
                      <p:childTnLst>
                        <p:par>
                          <p:cTn id="260" fill="hold">
                            <p:stCondLst>
                              <p:cond delay="0"/>
                            </p:stCondLst>
                            <p:childTnLst>
                              <p:par>
                                <p:cTn id="261" presetClass="entr" fill="hold" nodeType="clickEffect">
                                  <p:stCondLst>
                                    <p:cond delay="0"/>
                                  </p:stCondLst>
                                  <p:childTnLst>
                                    <p:set>
                                      <p:cBhvr>
                                        <p:cTn id="262" dur="1" fill="hold">
                                          <p:stCondLst>
                                            <p:cond delay="0"/>
                                          </p:stCondLst>
                                        </p:cTn>
                                        <p:tgtEl>
                                          <p:spTgt spid="33"/>
                                        </p:tgtEl>
                                        <p:attrNameLst>
                                          <p:attrName>style.visibility</p:attrName>
                                        </p:attrNameLst>
                                      </p:cBhvr>
                                      <p:to>
                                        <p:strVal val="visible"/>
                                      </p:to>
                                    </p:set>
                                  </p:childTnLst>
                                </p:cTn>
                              </p:par>
                            </p:childTnLst>
                          </p:cTn>
                        </p:par>
                        <p:par>
                          <p:cTn id="263" fill="hold">
                            <p:stCondLst>
                              <p:cond delay="1"/>
                            </p:stCondLst>
                            <p:childTnLst>
                              <p:par>
                                <p:cTn id="264" presetClass="path" accel="500" decel="500" fill="hold" nodeType="afterEffect">
                                  <p:stCondLst>
                                    <p:cond delay="0"/>
                                  </p:stCondLst>
                                  <p:childTnLst>
                                    <p:animMotion origin="layout" path="M0.0215 0.0524761904761905c-0.0128571428571429-0.0165238095238095-0.0196925425213002-0.0372286859447108-0.0276428571428571-0.0582380952380952-0.00787112023434114-0.0208001311234056-0.0177535850147926-0.0376640014332991-0.0258571428571429-0.0570476190476191-0.00853929978079383-0.0204259073440447-0.013845844463037-0.0434273674812368-0.0124642857142857-0.0665714285714286 0.00140415611761374-0.0235226153036147 0.00242041472708335-0.0470948551870301 0.00178571428571429-0.0712857142857143-0.000829585386134389-0.031618669026 0.0170004379099319-0.0598566129844676 0.0320714285714286-0.082 0.0269647236323853-0.039618517758373 0.0647140711843851-0.0732141824279737 0.10875-0.0725238095238095 0.0197497972654162 0.000309627280756786 0.0381794882149995-0.0133711527354653 0.0579642857142857-0.0166666666666667 0.0405366331034958-0.00675210545477611 0.0772506421254836 0.0144698484008195 0.115892857142857 0.0214285714285715 0.026143499993781 0.00470794376955264 0.0458544485077764 0.0295784397177443 0.0686428571428572 0.0451428571428572 0.026783021059348 0.0182927261990359 0.0560975564548628 0.0376266557278374 0.0722142857142857 0.0737142857142857 0.00827613086238138 0.0185314243028821 0.0218217580035714 0.0400001389803696 0.0169285714285715 0.0606190476190476-0.0073568134268488 0.0310001389881599-0.0164933607937841 0.0655380566279632-0.03925 0.0843809523809524-0.015314795603313 0.0126809189360766-0.0338967531296058 0.00463085196583893-0.0498928571428571-0.00476190476190476-0.0349324709863101-0.0205120072738688-0.0589693565748224-0.0592794578128631-0.0838214285714286-0.0950952380952381-0.0343265001955116-0.0494699351037307-0.0540443415902048-0.113327225794376-0.0775357142857143-0.172333333333333-0.0167943426610957-0.0421843713414046-0.0330732262309251-0.092381584923481-0.0240714285714286-0.137857142857143 0.0160339166457409-0.0810006326411562 0.0887875248021503-0.0668474406980311 0.138178571428571-0.0832380952380952 0.0230732407712386-0.00765696506619051 0.0476073307178476-0.00343210733086441 0.0713214285714286-0.00119047619047619 0.0337144738275679 0.00318694031205868 0.0652527524247376 0.0259482001248295 0.0918214285714286 0.057047619047619 0.0366098956011617 0.0428529624033195 0.0634341931223845 0.099426365598876 0.0766428571428572 0.159285714285714 0.012041336196687 0.0545692237258634 0.0188935315060474 0.143048618319749-0.0213928571428572 0.191380952380952-0.0274278970825917 0.0329057611975397-0.0520339892343508 0.0754829421139298-0.0873571428571429 0.0915238095238095-0.0253911329594169 0.0115305615556881-0.0547904473664508 0.0153515089787707-0.0802142857142857 0.00357142857142857-0.0484690243654485-0.022458017411798-0.0813850032690344-0.0829568530081224-0.101642857142857-0.146190476190476-0.0181707181421894-0.0567187596036867-0.0376015798530496-0.117427678790472-0.0321071428571428-0.178333333333333 0.00543413451460797-0.0602372035083344-0.000327847758955307-0.159107752285366 0.0454642857142857-0.200857142857143 0.0251364406698032-0.0229172785697165 0.0506790793659267-0.0343007973130973 0.0873928571428572-0.0320952380952382 0.0528576537477202 0.00317539334050632 0.10278851913951 0.0238030148246495 0.146178571428571 0.0570476190476191 0.0520742339286309 0.0398982533055877 0.10921077855299 0.0749088433497324 0.148892857142857 0.13552380952381 0.0282464931226608 0.043146939021576 0.0675638543245445 0.0762882886656113 0.0784285714285714 0.133095238095238 0.00913528327183655 0.047764481107031 0.0187157362607041 0.103429344711387 0.0044642857142857 0.150952380952381-0.0230342637583998 0.0768102971560431-0.0467873938092495 0.170090579701167-0.109642857142857 0.210380952380952-0.0456802511828103 0.0292810560395244-0.0979285933362939 0.0360950313315571-0.146214285714286 0.0451904761904762-0.0323571647654858 0.00609503133167406-0.0660014915315202 0.00505746883479531-0.0980357142857143-0.00357142857142857-0.0703229213426958-0.018942531499149-0.146677435268296-0.0378586668530372-0.200607142857143-0.109333333333333-0.0353202924417606-0.0468110478459828-0.0782768195819415-0.111567874378248-0.0632857142857143-0.178285714285714 0.0138660380538445-0.0617107337148823-0.017679264819269-0.197431049303092 0.0490357142857143-0.230619047619048 0.0808921637993913-0.0402405731361114 0.161608786622397-0.114154569148277 0.252285714285714-0.0915238095238096 0.0285730741123101 0.00713114558059047 0.0556415905186007 0.0285252007258825 0.074 0.0582380952380953 0.0182130191495718 0.0294775817746326 0.0417221683596835 0.0541372488705376 0.05525 0.0879523809523809 0.0226864551172056 0.0567086800497145 0.0490549701469095 0.107571417569381 0.0490357142857143 0.180666666666667-1.64584264020773E-005 0.0624761866222094-0.0094321834450698 0.123425443401249-0.0338571428571429 0.173571428571429-0.0249321836680803 0.051187348621008-0.0772514377575613 0.0435366601760006-0.116785714285714 0.0356666666666667-0.0626085825312862-0.0124633402055288-0.119348935405736-0.0631047747451038-0.160464285714286-0.126-0.0301703654474063-0.0461523960417905-0.0606397687880604-0.0923351226718167-0.0793571428571429-0.149761904761905-0.0078540546651352-0.0240970279331747-0.0134498140634389-0.0509506184586541-0.0115714285714286-0.0784761904761905 0.00183590115606602-0.0269030130946598 0.0138585949685849-0.0487080285036086 0.0311785714285714-0.0558571428571428 0.032287167373909-0.0133270765258276 0.0674997755452834-0.0154745981865712 0.10075-0.00714285714285717 0.0389640612993162 0.00976349706148377 0.0784242323797715 0.0158686273228041 0.115 0.0404285714285714 0.0376028058092661 0.025249581047339 0.0725752643918889 0.0611883603451252 0.0882499999999999 0.111714285714286 0.00793240748802881 0.0255693134964599 0.00443097481978372 0.055285845489332 0.00357142857142867 0.0832380952380952-0.00124759661832796 0.040571560085286-0.0150030950569368 0.0766165614830173-0.0303214285714286 0.11052380952381-0.0120030953151944 0.0265689430070535-0.0327099762948337 0.0388182755165206-0.0508214285714286 0.0546666666666667-0.0128528363037838 0.0112468494530611-0.0267473519983246-0.000668764518041351-0.0338571428571429-0.0166190476190476-0.0123544951298525-0.0277163841812226-0.0255430527553946-0.0545187976158528-0.0365714285714286-0.0832380952380952-0.00800733999155584-0.0208521349123443-0.00888543420590288-0.0449494930083307-0.00442857142857145-0.0653333333333333 0.00500742393005038-0.0229018785027212 0.0253223785243432-0.0305215592920643 0.0401071428571429-0.0416190476190476 0.00989380733602047-0.00742632137715771 0.0209999876562432-0.00985698340851956 0.0320714285714286-0.00833333333333333 0.0100357019433159 0.00138111182976258 0.0202503083734795 0.000217540151551177 0.0303214285714286 0 0.0141789147847263-0.000306270127897912 0.0217142857142857-0.0183809523809524 0.0347857142857142-0.0225714285714286l0.00978571428571429-0.00595238095238096 0.00892857142857151-0.0107142857142857 0.00535714285714284-0.00828571428571429">
                                      <p:cBhvr>
                                        <p:cTn id="265" dur="2000" fill="hold"/>
                                        <p:tgtEl>
                                          <p:spTgt spid="33"/>
                                        </p:tgtEl>
                                      </p:cBhvr>
                                    </p:animMotion>
                                  </p:childTnLst>
                                </p:cTn>
                              </p:par>
                            </p:childTnLst>
                          </p:cTn>
                        </p:par>
                      </p:childTnLst>
                    </p:cTn>
                  </p:par>
                  <p:par>
                    <p:cTn id="266" fill="hold">
                      <p:stCondLst>
                        <p:cond delay="indefinite"/>
                      </p:stCondLst>
                      <p:childTnLst>
                        <p:par>
                          <p:cTn id="267" fill="hold">
                            <p:stCondLst>
                              <p:cond delay="0"/>
                            </p:stCondLst>
                            <p:childTnLst>
                              <p:par>
                                <p:cTn id="268" presetClass="exit" fill="hold" nodeType="clickEffect">
                                  <p:stCondLst>
                                    <p:cond delay="0"/>
                                  </p:stCondLst>
                                  <p:childTnLst>
                                    <p:set>
                                      <p:cBhvr>
                                        <p:cTn id="269" dur="1" fill="hold">
                                          <p:stCondLst>
                                            <p:cond delay="0"/>
                                          </p:stCondLst>
                                        </p:cTn>
                                        <p:tgtEl>
                                          <p:spTgt spid="32"/>
                                        </p:tgtEl>
                                        <p:attrNameLst>
                                          <p:attrName>style.visibility</p:attrName>
                                        </p:attrNameLst>
                                      </p:cBhvr>
                                      <p:to>
                                        <p:strVal val="hidden"/>
                                      </p:to>
                                    </p:set>
                                  </p:childTnLst>
                                </p:cTn>
                              </p:par>
                              <p:par>
                                <p:cTn id="270" presetClass="exit" accel="500" decel="500" fill="hold" nodeType="withEffect">
                                  <p:stCondLst>
                                    <p:cond delay="0"/>
                                  </p:stCondLst>
                                  <p:childTnLst>
                                    <p:anim calcmode="lin" valueType="num">
                                      <p:cBhvr>
                                        <p:cTn id="271" dur="500"/>
                                        <p:tgtEl>
                                          <p:spTgt spid="33"/>
                                        </p:tgtEl>
                                        <p:attrNameLst>
                                          <p:attrName>ppt_w</p:attrName>
                                        </p:attrNameLst>
                                      </p:cBhvr>
                                      <p:tavLst>
                                        <p:tav tm="0">
                                          <p:val>
                                            <p:strVal val="#ppt_w"/>
                                          </p:val>
                                        </p:tav>
                                        <p:tav tm="100000">
                                          <p:val>
                                            <p:strVal val="#ppt_w*0.70"/>
                                          </p:val>
                                        </p:tav>
                                      </p:tavLst>
                                    </p:anim>
                                    <p:anim calcmode="lin" valueType="num">
                                      <p:cBhvr>
                                        <p:cTn id="272" dur="500"/>
                                        <p:tgtEl>
                                          <p:spTgt spid="33"/>
                                        </p:tgtEl>
                                        <p:attrNameLst>
                                          <p:attrName>ppt_h</p:attrName>
                                        </p:attrNameLst>
                                      </p:cBhvr>
                                      <p:tavLst>
                                        <p:tav tm="0">
                                          <p:val>
                                            <p:strVal val="#ppt_h"/>
                                          </p:val>
                                        </p:tav>
                                        <p:tav tm="100000">
                                          <p:val>
                                            <p:strVal val="#ppt_h"/>
                                          </p:val>
                                        </p:tav>
                                      </p:tavLst>
                                    </p:anim>
                                    <p:animEffect transition="out" filter="fade">
                                      <p:cBhvr>
                                        <p:cTn id="273" dur="500"/>
                                        <p:tgtEl>
                                          <p:spTgt spid="33"/>
                                        </p:tgtEl>
                                      </p:cBhvr>
                                    </p:animEffect>
                                    <p:set>
                                      <p:cBhvr>
                                        <p:cTn id="274" dur="1" fill="hold">
                                          <p:stCondLst>
                                            <p:cond delay="500"/>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name="page3">
    <p:spTree>
      <p:nvGrpSpPr>
        <p:cNvPr id="1" name=""/>
        <p:cNvGrpSpPr/>
        <p:nvPr/>
      </p:nvGrpSpPr>
      <p:grpSpPr>
        <a:xfrm>
          <a:off x="0" y="0"/>
          <a:ext cx="0" cy="0"/>
          <a:chOff x="0" y="0"/>
          <a:chExt cx="0" cy="0"/>
        </a:xfrm>
      </p:grpSpPr>
      <p:sp>
        <p:nvSpPr>
          <p:cNvPr id="16" name="Symbol zastępczy numeru slajdu 3">
            <a:extLst>
              <a:ext uri="{FF2B5EF4-FFF2-40B4-BE49-F238E27FC236}">
                <a16:creationId xmlns:a16="http://schemas.microsoft.com/office/drawing/2014/main" id="{81A347D0-5025-4B16-8881-6FF395C7619F}"/>
              </a:ext>
            </a:extLst>
          </p:cNvPr>
          <p:cNvSpPr>
            <a:spLocks noGrp="1"/>
          </p:cNvSpPr>
          <p:nvPr>
            <p:ph type="sldNum" sz="quarter" idx="12"/>
          </p:nvPr>
        </p:nvSpPr>
        <p:spPr/>
        <p:txBody>
          <a:bodyPr/>
          <a:lstStyle/>
          <a:p>
            <a:pPr lvl="0"/>
            <a:fld id="{20A7B7A9-5648-471C-B373-B00375AF4BFC}" type="slidenum">
              <a:t>3</a:t>
            </a:fld>
            <a:endParaRPr lang="pl-PL"/>
          </a:p>
        </p:txBody>
      </p:sp>
      <p:sp>
        <p:nvSpPr>
          <p:cNvPr id="2" name="Symbol zastępczy tekstu 1">
            <a:extLst>
              <a:ext uri="{FF2B5EF4-FFF2-40B4-BE49-F238E27FC236}">
                <a16:creationId xmlns:a16="http://schemas.microsoft.com/office/drawing/2014/main" id="{DB072265-7CA5-4F27-B6EF-855A864440CE}"/>
              </a:ext>
            </a:extLst>
          </p:cNvPr>
          <p:cNvSpPr txBox="1">
            <a:spLocks noGrp="1"/>
          </p:cNvSpPr>
          <p:nvPr>
            <p:ph type="body" idx="4294967295"/>
          </p:nvPr>
        </p:nvSpPr>
        <p:spPr/>
        <p:txBody>
          <a:bodyPr vert="horz"/>
          <a:lstStyle/>
          <a:p>
            <a:pPr lvl="0">
              <a:buSzPct val="45000"/>
              <a:buFont typeface="StarSymbol"/>
              <a:buChar char="●"/>
            </a:pPr>
            <a:r>
              <a:rPr lang="pl-PL">
                <a:cs typeface="Tahoma" pitchFamily="2"/>
              </a:rPr>
              <a:t>Feiern – świętować</a:t>
            </a:r>
          </a:p>
          <a:p>
            <a:pPr lvl="0">
              <a:buSzPct val="45000"/>
              <a:buFont typeface="StarSymbol"/>
              <a:buChar char="●"/>
            </a:pPr>
            <a:r>
              <a:rPr lang="pl-PL">
                <a:cs typeface="Tahoma" pitchFamily="2"/>
              </a:rPr>
              <a:t>Der Fr</a:t>
            </a:r>
            <a:r>
              <a:rPr lang="pl-PL">
                <a:latin typeface="Liberation Sans" pitchFamily="34"/>
              </a:rPr>
              <a:t>ü</a:t>
            </a:r>
            <a:r>
              <a:rPr lang="pl-PL">
                <a:cs typeface="Tahoma" pitchFamily="2"/>
              </a:rPr>
              <a:t>hling – wiosna</a:t>
            </a:r>
          </a:p>
          <a:p>
            <a:pPr lvl="0">
              <a:buSzPct val="45000"/>
              <a:buFont typeface="StarSymbol"/>
              <a:buChar char="●"/>
            </a:pPr>
            <a:r>
              <a:rPr lang="pl-PL">
                <a:cs typeface="Tahoma" pitchFamily="2"/>
              </a:rPr>
              <a:t>Der Osterhase – zając wielkanocny  </a:t>
            </a:r>
          </a:p>
          <a:p>
            <a:pPr lvl="0">
              <a:buSzPct val="45000"/>
              <a:buFont typeface="StarSymbol"/>
              <a:buChar char="●"/>
            </a:pPr>
            <a:r>
              <a:rPr lang="pl-PL">
                <a:cs typeface="Tahoma" pitchFamily="2"/>
              </a:rPr>
              <a:t>Der Korb – koszyk</a:t>
            </a:r>
          </a:p>
          <a:p>
            <a:pPr lvl="0">
              <a:buSzPct val="45000"/>
              <a:buFont typeface="StarSymbol"/>
              <a:buChar char="●"/>
            </a:pPr>
            <a:r>
              <a:rPr lang="pl-PL">
                <a:cs typeface="Tahoma" pitchFamily="2"/>
              </a:rPr>
              <a:t>Die Auferstehung – zmartwychstanie  </a:t>
            </a:r>
          </a:p>
          <a:p>
            <a:pPr lvl="0">
              <a:buSzPct val="45000"/>
              <a:buFont typeface="StarSymbol"/>
              <a:buChar char="●"/>
            </a:pPr>
            <a:r>
              <a:rPr lang="pl-PL">
                <a:cs typeface="Tahoma" pitchFamily="2"/>
              </a:rPr>
              <a:t>Das Osterlamm – baranek wielkanocny</a:t>
            </a:r>
          </a:p>
          <a:p>
            <a:pPr lvl="0">
              <a:buSzPct val="45000"/>
              <a:buFont typeface="StarSymbol"/>
              <a:buChar char="●"/>
            </a:pPr>
            <a:r>
              <a:rPr lang="pl-PL">
                <a:cs typeface="Tahoma" pitchFamily="2"/>
              </a:rPr>
              <a:t>Der Osterkuchen – ciasto wielkanocne</a:t>
            </a:r>
          </a:p>
        </p:txBody>
      </p:sp>
      <p:pic>
        <p:nvPicPr>
          <p:cNvPr id="3" name="">
            <a:extLst>
              <a:ext uri="{FF2B5EF4-FFF2-40B4-BE49-F238E27FC236}">
                <a16:creationId xmlns:a16="http://schemas.microsoft.com/office/drawing/2014/main" id="{C9713159-D19C-497B-A93D-B74E44DC7647}"/>
              </a:ext>
            </a:extLst>
          </p:cNvPr>
          <p:cNvPicPr>
            <a:picLocks noChangeAspect="1"/>
          </p:cNvPicPr>
          <p:nvPr/>
        </p:nvPicPr>
        <p:blipFill>
          <a:blip r:embed="rId3">
            <a:lum/>
            <a:alphaModFix/>
          </a:blip>
          <a:srcRect/>
          <a:stretch>
            <a:fillRect/>
          </a:stretch>
        </p:blipFill>
        <p:spPr>
          <a:xfrm rot="4813200">
            <a:off x="1219409" y="2203714"/>
            <a:ext cx="1197359" cy="1672560"/>
          </a:xfrm>
          <a:prstGeom prst="rect">
            <a:avLst/>
          </a:prstGeom>
          <a:noFill/>
          <a:ln>
            <a:noFill/>
          </a:ln>
        </p:spPr>
      </p:pic>
      <p:sp>
        <p:nvSpPr>
          <p:cNvPr id="4" name="Prostokąt 3">
            <a:extLst>
              <a:ext uri="{FF2B5EF4-FFF2-40B4-BE49-F238E27FC236}">
                <a16:creationId xmlns:a16="http://schemas.microsoft.com/office/drawing/2014/main" id="{4761D32E-D0AC-471D-835D-D613C3A75442}"/>
              </a:ext>
            </a:extLst>
          </p:cNvPr>
          <p:cNvSpPr/>
          <p:nvPr/>
        </p:nvSpPr>
        <p:spPr>
          <a:xfrm>
            <a:off x="3240000" y="72000"/>
            <a:ext cx="3600000" cy="1296000"/>
          </a:xfrm>
          <a:prstGeom prst="rect">
            <a:avLst/>
          </a:prstGeom>
        </p:spPr>
        <p:txBody>
          <a:bodyPr vert="horz" wrap="square" lIns="90000" tIns="46800" rIns="90000" bIns="46800" fromWordArt="1" anchor="ctr" anchorCtr="1" compatLnSpc="0">
            <a:prstTxWarp prst="textPlain">
              <a:avLst/>
            </a:prstTxWarp>
            <a:noAutofit/>
          </a:bodyPr>
          <a:lstStyle/>
          <a:p>
            <a:pPr marL="0" marR="0" lvl="0" indent="0" algn="l" rtl="0" hangingPunct="0">
              <a:lnSpc>
                <a:spcPct val="100000"/>
              </a:lnSpc>
              <a:spcBef>
                <a:spcPts val="0"/>
              </a:spcBef>
              <a:spcAft>
                <a:spcPts val="0"/>
              </a:spcAft>
              <a:buNone/>
              <a:tabLst/>
              <a:defRPr sz="2400" b="0" i="0" u="none" strike="noStrike" kern="1200" baseline="0">
                <a:ln>
                  <a:noFill/>
                </a:ln>
                <a:solidFill>
                  <a:srgbClr val="000000"/>
                </a:solidFill>
                <a:latin typeface="Arial Black" pitchFamily="16"/>
                <a:ea typeface="MS Gothic" pitchFamily="2"/>
                <a:cs typeface="Tahoma" pitchFamily="2"/>
              </a:defRPr>
            </a:pPr>
            <a:r>
              <a:rPr lang="pl-PL" sz="2400" b="0" i="0" u="none" strike="noStrike" kern="1200" cap="none" baseline="0">
                <a:ln w="9360">
                  <a:solidFill>
                    <a:srgbClr val="000000"/>
                  </a:solidFill>
                  <a:prstDash val="solid"/>
                  <a:miter/>
                </a:ln>
                <a:gradFill>
                  <a:gsLst>
                    <a:gs pos="0">
                      <a:srgbClr val="FFFF00"/>
                    </a:gs>
                    <a:gs pos="100000">
                      <a:srgbClr val="800000"/>
                    </a:gs>
                  </a:gsLst>
                  <a:path path="rect">
                    <a:fillToRect l="50000" t="50000" r="50000" b="50000"/>
                  </a:path>
                </a:gradFill>
                <a:latin typeface="Arial Black" pitchFamily="18"/>
                <a:ea typeface="MS Gothic" pitchFamily="2"/>
                <a:cs typeface="Tahoma" pitchFamily="2"/>
              </a:rPr>
              <a:t>Wortschatz</a:t>
            </a:r>
          </a:p>
        </p:txBody>
      </p:sp>
      <p:pic>
        <p:nvPicPr>
          <p:cNvPr id="5" name="">
            <a:extLst>
              <a:ext uri="{FF2B5EF4-FFF2-40B4-BE49-F238E27FC236}">
                <a16:creationId xmlns:a16="http://schemas.microsoft.com/office/drawing/2014/main" id="{97B59AAD-6A6C-456D-8A9C-DD0A4DBFEB22}"/>
              </a:ext>
            </a:extLst>
          </p:cNvPr>
          <p:cNvPicPr>
            <a:picLocks noChangeAspect="1"/>
          </p:cNvPicPr>
          <p:nvPr/>
        </p:nvPicPr>
        <p:blipFill>
          <a:blip r:embed="rId4">
            <a:lum/>
            <a:alphaModFix/>
          </a:blip>
          <a:srcRect/>
          <a:stretch>
            <a:fillRect/>
          </a:stretch>
        </p:blipFill>
        <p:spPr>
          <a:xfrm rot="3996600">
            <a:off x="3738875" y="1800319"/>
            <a:ext cx="1171080" cy="1542600"/>
          </a:xfrm>
          <a:prstGeom prst="rect">
            <a:avLst/>
          </a:prstGeom>
          <a:noFill/>
          <a:ln>
            <a:noFill/>
          </a:ln>
        </p:spPr>
      </p:pic>
      <p:pic>
        <p:nvPicPr>
          <p:cNvPr id="6" name="">
            <a:extLst>
              <a:ext uri="{FF2B5EF4-FFF2-40B4-BE49-F238E27FC236}">
                <a16:creationId xmlns:a16="http://schemas.microsoft.com/office/drawing/2014/main" id="{B4F5EFE4-66A6-4649-8D48-6894B10D7EF1}"/>
              </a:ext>
            </a:extLst>
          </p:cNvPr>
          <p:cNvPicPr>
            <a:picLocks noChangeAspect="1"/>
          </p:cNvPicPr>
          <p:nvPr/>
        </p:nvPicPr>
        <p:blipFill>
          <a:blip r:embed="rId5">
            <a:lum/>
            <a:alphaModFix/>
          </a:blip>
          <a:srcRect/>
          <a:stretch>
            <a:fillRect/>
          </a:stretch>
        </p:blipFill>
        <p:spPr>
          <a:xfrm rot="4596600">
            <a:off x="4158427" y="2627470"/>
            <a:ext cx="1017720" cy="1360080"/>
          </a:xfrm>
          <a:prstGeom prst="rect">
            <a:avLst/>
          </a:prstGeom>
          <a:noFill/>
          <a:ln>
            <a:noFill/>
          </a:ln>
        </p:spPr>
      </p:pic>
      <p:pic>
        <p:nvPicPr>
          <p:cNvPr id="7" name="">
            <a:extLst>
              <a:ext uri="{FF2B5EF4-FFF2-40B4-BE49-F238E27FC236}">
                <a16:creationId xmlns:a16="http://schemas.microsoft.com/office/drawing/2014/main" id="{089E0CEE-A122-4143-A2B1-417A59EABA22}"/>
              </a:ext>
            </a:extLst>
          </p:cNvPr>
          <p:cNvPicPr>
            <a:picLocks noChangeAspect="1"/>
          </p:cNvPicPr>
          <p:nvPr/>
        </p:nvPicPr>
        <p:blipFill>
          <a:blip r:embed="rId6">
            <a:lum/>
            <a:alphaModFix/>
          </a:blip>
          <a:srcRect/>
          <a:stretch>
            <a:fillRect/>
          </a:stretch>
        </p:blipFill>
        <p:spPr>
          <a:xfrm rot="3584400">
            <a:off x="4072669" y="3446480"/>
            <a:ext cx="1180800" cy="1561680"/>
          </a:xfrm>
          <a:prstGeom prst="rect">
            <a:avLst/>
          </a:prstGeom>
          <a:noFill/>
          <a:ln>
            <a:noFill/>
          </a:ln>
        </p:spPr>
      </p:pic>
      <p:pic>
        <p:nvPicPr>
          <p:cNvPr id="8" name="">
            <a:extLst>
              <a:ext uri="{FF2B5EF4-FFF2-40B4-BE49-F238E27FC236}">
                <a16:creationId xmlns:a16="http://schemas.microsoft.com/office/drawing/2014/main" id="{3F41EDAA-5B39-4CD0-836F-AB2C6DDA8CA7}"/>
              </a:ext>
            </a:extLst>
          </p:cNvPr>
          <p:cNvPicPr>
            <a:picLocks noChangeAspect="1"/>
          </p:cNvPicPr>
          <p:nvPr/>
        </p:nvPicPr>
        <p:blipFill>
          <a:blip r:embed="rId7">
            <a:lum/>
            <a:alphaModFix/>
          </a:blip>
          <a:srcRect/>
          <a:stretch>
            <a:fillRect/>
          </a:stretch>
        </p:blipFill>
        <p:spPr>
          <a:xfrm rot="4319400">
            <a:off x="3238519" y="3269460"/>
            <a:ext cx="917640" cy="1268640"/>
          </a:xfrm>
          <a:prstGeom prst="rect">
            <a:avLst/>
          </a:prstGeom>
          <a:noFill/>
          <a:ln>
            <a:noFill/>
          </a:ln>
        </p:spPr>
      </p:pic>
      <p:pic>
        <p:nvPicPr>
          <p:cNvPr id="9" name="">
            <a:extLst>
              <a:ext uri="{FF2B5EF4-FFF2-40B4-BE49-F238E27FC236}">
                <a16:creationId xmlns:a16="http://schemas.microsoft.com/office/drawing/2014/main" id="{76A4D37C-FBEC-4BDB-A0CA-D1EFC6FF86CB}"/>
              </a:ext>
            </a:extLst>
          </p:cNvPr>
          <p:cNvPicPr>
            <a:picLocks noChangeAspect="1"/>
          </p:cNvPicPr>
          <p:nvPr/>
        </p:nvPicPr>
        <p:blipFill>
          <a:blip r:embed="rId8">
            <a:lum/>
            <a:alphaModFix/>
          </a:blip>
          <a:srcRect/>
          <a:stretch>
            <a:fillRect/>
          </a:stretch>
        </p:blipFill>
        <p:spPr>
          <a:xfrm rot="3636000">
            <a:off x="3359369" y="4572430"/>
            <a:ext cx="1044000" cy="1429919"/>
          </a:xfrm>
          <a:prstGeom prst="rect">
            <a:avLst/>
          </a:prstGeom>
          <a:noFill/>
          <a:ln>
            <a:noFill/>
          </a:ln>
        </p:spPr>
      </p:pic>
      <p:pic>
        <p:nvPicPr>
          <p:cNvPr id="10" name="">
            <a:extLst>
              <a:ext uri="{FF2B5EF4-FFF2-40B4-BE49-F238E27FC236}">
                <a16:creationId xmlns:a16="http://schemas.microsoft.com/office/drawing/2014/main" id="{E60BE7D3-B044-40C5-8050-B4AE2D745ABE}"/>
              </a:ext>
            </a:extLst>
          </p:cNvPr>
          <p:cNvPicPr>
            <a:picLocks noChangeAspect="1"/>
          </p:cNvPicPr>
          <p:nvPr/>
        </p:nvPicPr>
        <p:blipFill>
          <a:blip r:embed="rId9">
            <a:lum/>
            <a:alphaModFix/>
          </a:blip>
          <a:srcRect/>
          <a:stretch>
            <a:fillRect/>
          </a:stretch>
        </p:blipFill>
        <p:spPr>
          <a:xfrm rot="5548200">
            <a:off x="4535152" y="4878455"/>
            <a:ext cx="1133280" cy="1533240"/>
          </a:xfrm>
          <a:prstGeom prst="rect">
            <a:avLst/>
          </a:prstGeom>
          <a:noFill/>
          <a:ln>
            <a:noFill/>
          </a:ln>
        </p:spPr>
      </p:pic>
      <p:pic>
        <p:nvPicPr>
          <p:cNvPr id="11" name="">
            <a:extLst>
              <a:ext uri="{FF2B5EF4-FFF2-40B4-BE49-F238E27FC236}">
                <a16:creationId xmlns:a16="http://schemas.microsoft.com/office/drawing/2014/main" id="{10A010DB-45E5-4DF1-AABF-052AA73855E5}"/>
              </a:ext>
            </a:extLst>
          </p:cNvPr>
          <p:cNvPicPr>
            <a:picLocks noChangeAspect="1"/>
          </p:cNvPicPr>
          <p:nvPr/>
        </p:nvPicPr>
        <p:blipFill>
          <a:blip r:embed="rId4">
            <a:lum/>
            <a:alphaModFix/>
          </a:blip>
          <a:srcRect/>
          <a:stretch>
            <a:fillRect/>
          </a:stretch>
        </p:blipFill>
        <p:spPr>
          <a:xfrm rot="3997800">
            <a:off x="4424106" y="4568670"/>
            <a:ext cx="970920" cy="1279440"/>
          </a:xfrm>
          <a:prstGeom prst="rect">
            <a:avLst/>
          </a:prstGeom>
          <a:noFill/>
          <a:ln>
            <a:noFill/>
          </a:ln>
        </p:spPr>
      </p:pic>
      <p:pic>
        <p:nvPicPr>
          <p:cNvPr id="12" name="">
            <a:extLst>
              <a:ext uri="{FF2B5EF4-FFF2-40B4-BE49-F238E27FC236}">
                <a16:creationId xmlns:a16="http://schemas.microsoft.com/office/drawing/2014/main" id="{C3215DB7-C289-4792-8F4A-7D09237F536B}"/>
              </a:ext>
            </a:extLst>
          </p:cNvPr>
          <p:cNvPicPr>
            <a:picLocks noChangeAspect="1"/>
          </p:cNvPicPr>
          <p:nvPr/>
        </p:nvPicPr>
        <p:blipFill>
          <a:blip r:embed="rId3">
            <a:lum/>
            <a:alphaModFix/>
          </a:blip>
          <a:srcRect/>
          <a:stretch>
            <a:fillRect/>
          </a:stretch>
        </p:blipFill>
        <p:spPr>
          <a:xfrm rot="4813200">
            <a:off x="4675409" y="6307714"/>
            <a:ext cx="1197359" cy="1672560"/>
          </a:xfrm>
          <a:prstGeom prst="rect">
            <a:avLst/>
          </a:prstGeom>
          <a:noFill/>
          <a:ln>
            <a:noFill/>
          </a:ln>
        </p:spPr>
      </p:pic>
      <p:pic>
        <p:nvPicPr>
          <p:cNvPr id="13" name="">
            <a:extLst>
              <a:ext uri="{FF2B5EF4-FFF2-40B4-BE49-F238E27FC236}">
                <a16:creationId xmlns:a16="http://schemas.microsoft.com/office/drawing/2014/main" id="{13A27C3D-A604-41CB-97D6-D82DADFFD7C3}"/>
              </a:ext>
            </a:extLst>
          </p:cNvPr>
          <p:cNvPicPr>
            <a:picLocks noChangeAspect="1"/>
          </p:cNvPicPr>
          <p:nvPr/>
        </p:nvPicPr>
        <p:blipFill>
          <a:blip r:embed="rId6">
            <a:lum/>
            <a:alphaModFix/>
          </a:blip>
          <a:srcRect/>
          <a:stretch>
            <a:fillRect/>
          </a:stretch>
        </p:blipFill>
        <p:spPr>
          <a:xfrm rot="5186400">
            <a:off x="4774658" y="5564344"/>
            <a:ext cx="1090800" cy="1442880"/>
          </a:xfrm>
          <a:prstGeom prst="rect">
            <a:avLst/>
          </a:prstGeom>
          <a:noFill/>
          <a:ln>
            <a:noFill/>
          </a:ln>
        </p:spPr>
      </p:pic>
      <p:pic>
        <p:nvPicPr>
          <p:cNvPr id="14" name="">
            <a:extLst>
              <a:ext uri="{FF2B5EF4-FFF2-40B4-BE49-F238E27FC236}">
                <a16:creationId xmlns:a16="http://schemas.microsoft.com/office/drawing/2014/main" id="{A0FD940A-1205-4F7C-A9FE-39ADC21283F3}"/>
              </a:ext>
            </a:extLst>
          </p:cNvPr>
          <p:cNvPicPr>
            <a:picLocks noChangeAspect="1"/>
          </p:cNvPicPr>
          <p:nvPr/>
        </p:nvPicPr>
        <p:blipFill>
          <a:blip r:embed="rId5">
            <a:lum/>
            <a:alphaModFix/>
          </a:blip>
          <a:srcRect/>
          <a:stretch>
            <a:fillRect/>
          </a:stretch>
        </p:blipFill>
        <p:spPr>
          <a:xfrm rot="4596600">
            <a:off x="4662427" y="5372470"/>
            <a:ext cx="1017720" cy="1360080"/>
          </a:xfrm>
          <a:prstGeom prst="rect">
            <a:avLst/>
          </a:prstGeom>
          <a:noFill/>
          <a:ln>
            <a:noFill/>
          </a:ln>
        </p:spPr>
      </p:pic>
      <p:pic>
        <p:nvPicPr>
          <p:cNvPr id="15" name="">
            <a:extLst>
              <a:ext uri="{FF2B5EF4-FFF2-40B4-BE49-F238E27FC236}">
                <a16:creationId xmlns:a16="http://schemas.microsoft.com/office/drawing/2014/main" id="{D8051177-0CB3-4D7C-B660-E452B4FEF9AE}"/>
              </a:ext>
            </a:extLst>
          </p:cNvPr>
          <p:cNvPicPr>
            <a:picLocks noChangeAspect="1"/>
          </p:cNvPicPr>
          <p:nvPr/>
        </p:nvPicPr>
        <p:blipFill>
          <a:blip r:embed="rId10">
            <a:lum/>
            <a:alphaModFix/>
          </a:blip>
          <a:srcRect/>
          <a:stretch>
            <a:fillRect/>
          </a:stretch>
        </p:blipFill>
        <p:spPr>
          <a:xfrm>
            <a:off x="7559640" y="5988960"/>
            <a:ext cx="2520360" cy="209447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path" accel="500" decel="500" fill="hold" nodeType="clickEffect">
                                  <p:stCondLst>
                                    <p:cond delay="0"/>
                                  </p:stCondLst>
                                  <p:childTnLst>
                                    <p:animMotion origin="layout" path="M0.0153571428571429 0.00595238095238095c0.00535714285714286-0.0156190476190476 0.0179975225376798-0.0115824566950428 0.0276428571428571-0.0154285714285714 0.00946181541523694-0.00377293574190134 0.0196411278230071-0.00282499569957911 0.0294285714285714-0.00476190476190476 0.00946257039058336-0.00187261751699857 0.0189646207315744-0.000885531712027147 0.0285-0.00119047619047619 0.00982178508471608-0.00031410382804751 0.0198929182189997 0.00047594889369802 0.0294285714285714 0.00476190476190476 0.00942863250817624 0.00423785365715893 0.0196080426578584 0.00466020640004375 0.0294285714285714 0.0070952380952381 0.0105366163954856 0.00261258792496253 0.0207884135957758 0.00284804436083223 0.0311785714285714 0.00833333333333333 0.00900270413582127 0.00475280881326355 0.0190359235220701 0.00533215565427162 0.0285357142857143 0.00833333333333333 0.0096430664607236 0.0030464413943082 0.0201830090886209 0.00217576626425125 0.0294285714285714 0.00714285714285714 0.0102544501711094 0.00550910631903315 0.0207869511735153 0.00266359984457726 0.0302857142857143 0.00947619047619047 0.010286951709079 0.00737788594297364 0.0203467106896682 0.0155461545839479 0.0303214285714286 0.0238095238095238 0.00945388250959617 0.00783189286334198 0.021681420250395 0.00699333182765102 0.0312142857142857 0.0142380952380952 0.011645708349655 0.00885047649732068 0.0186049982549779 0.0266716158179148 0.0302857142857142 0.0356666666666667 0.00996214239364285 0.00767161680478555 0.0195761586396524 0.015658554422888 0.0285357142857143 0.0249523809523809 0.0105047338939356 0.010896653629428 0.0141367905791042 0.0298681917786527 0.0249642857142857 0.0404285714285715 0.00992251149986922 0.00967772205953968 0.0146451473513773 0.0244744337675864 0.0205 0.038047619047619 0.00521657623730853 0.012093482115739 0.00621329395551701 0.025953170276495 0.0116071428571429 0.038 0.0059275797318622 0.0132388847008154 0.0121077298072754 0.0261901228684621 0.0169285714285714 0.0404285714285715 0.00414344410874451 0.0122377419626132 0.00652463791142288 0.02514646285352 0.00889285714285715 0.038047619047619 0.00263178371574058 0.0143369550990819 0.00901101105101798 0.0271869353048993 0.0116071428571429 0.0415714285714285 0.00222529969577134 0.0123298086847185 0.00621601780994241 0.0242378688628432 0.00714285714285712 0.0368571428571429 0.000930303555213508 0.012666440713291 0.00129469536029392 0.0252862114150795 0.00089285714285714 0.038047619047619-0.000383876430365748 0.0121909848188895-0.000760488077789723 0.0246201983327082 0 0.0368571428571429 0.00081094145580507 0.0130487852434095 0.000749478734455078 0.0260952482230783 0.00089285714285714 0.0391904761904762 0.000142335877717392 0.013000010164863 0 0.0261428571428571 0 0.0392380952380952 0 0.0130476190476191 0 0.0261904761904762 0 0.0392380952380953s0 0.026142857142857 0 0.0391904761904761c0 0.0126666666666667 0 0.0253333333333334 0 0.0380476190476191 0 0.0126666666666667 0 0.0253333333333333 0 0.038047619047619 0 0.0126190476190476 0 0.0253333333333334 0 0.0380476190476191 0 0.0125714285714286-3.57142857142501E-005 0.0252857142857144 0 0.038v0.013095238095238l-0.00089285714285714 0.00476190476190475">
                                      <p:cBhvr>
                                        <p:cTn id="6" dur="2000" fill="hold"/>
                                        <p:tgtEl>
                                          <p:spTgt spid="3"/>
                                        </p:tgtEl>
                                      </p:cBhvr>
                                    </p:animMotion>
                                  </p:childTnLst>
                                </p:cTn>
                              </p:par>
                            </p:childTnLst>
                          </p:cTn>
                        </p:par>
                      </p:childTnLst>
                    </p:cTn>
                  </p:par>
                  <p:par>
                    <p:cTn id="7" fill="hold">
                      <p:stCondLst>
                        <p:cond delay="indefinite"/>
                      </p:stCondLst>
                      <p:childTnLst>
                        <p:par>
                          <p:cTn id="8" fill="hold">
                            <p:stCondLst>
                              <p:cond delay="0"/>
                            </p:stCondLst>
                            <p:childTnLst>
                              <p:par>
                                <p:cTn id="9" presetClass="path" accel="500" decel="500" fill="hold" nodeType="clickEffect">
                                  <p:stCondLst>
                                    <p:cond delay="0"/>
                                  </p:stCondLst>
                                  <p:childTnLst>
                                    <p:animMotion origin="layout" path="M-0.00557142857142857-0.00376190476190476c0.0115714285714286-0.0155238095238095 0.0272807492055549-0.0224437990613412 0.0418928571428572-0.0309047619047619 0.0131021872208973-0.00758666167258139 0.0261437042876226-0.0163278710167033 0.0401428571428571-0.0201904761904762 0.0158579911304518-0.00437549037570682 0.0305359061331651-0.0121841973393939 0.04725-0.0130952380952381 0.0173573360067777-0.000946102172277197 0.0344646170886491-0.0010870741956014 0.0516785714285714-0.00233333333333333 0.014357476626007-0.00103945532133985 0.0288241322291494-0.00106227649153459 0.0427857142857143 0.00352380952380953 0.0154669976049189 0.00508058335566108 0.0314234005628275 0.00605691786989003 0.0445714285714286 0.019047619047619 0.0147091183529006 0.0145331118085069 0.0296737805831959 0.0250108933362835 0.0463571428571428 0.038047619047619 0.0181737844211691 0.0142013725258316 0.0181062646708068 0.0327155734466873 0.0303214285714286 0.0475238095238095 0.0145348361696513 0.0176203354366401 0.0258873186004304 0.0403830494143711 0.0312142857142857 0.0653809523809524 0.003815890585881 0.0179068615514519 0.00392607470841255 0.0372393598791418 0.00889285714285715 0.0546666666666667 0.00724750343254488 0.0254298366054209 0.0104944036205703 0.0515739216715331 0.0169285714285715 0.0772380952380952 0.00624440417269451 0.0249072572071419 0.00521148153999906 0.0521433915421462 0.00803571428571426 0.0784761904761905 0.00221148160482271 0.0206195826227435 0.00471651157118735 0.0402857631549704 0.0044642857142857 0.0606190476190476-0.000212059863266278 0.0170952874386927 0.00127278641220824 0.0340483018547676 0.00178571428571428 0.0510952380952381 0.000451358400965662 0.0150007014246886 0 0.0300952380952381 0 0.0451904761904762 0 0.0154285714285714 0 0.030857142857143 0 0.0463333333333334 0 0.0158095238095238 0 0.0317142857142856 0 0.0475714285714285 0 0.015 0 0.0300952380952381 0 0.0451428571428572s0 0.0300952380952382 0 0.0451904761904762c0 0.0154285714285715 0 0.0309047619047619 0 0.0463333333333333 0 0.0150476190476191 0 0.0300952380952382 0 0.0451904761904762v0.00590476190476186">
                                      <p:cBhvr>
                                        <p:cTn id="10" dur="2000" fill="hold"/>
                                        <p:tgtEl>
                                          <p:spTgt spid="5"/>
                                        </p:tgtEl>
                                      </p:cBhvr>
                                    </p:animMotion>
                                  </p:childTnLst>
                                </p:cTn>
                              </p:par>
                            </p:childTnLst>
                          </p:cTn>
                        </p:par>
                      </p:childTnLst>
                    </p:cTn>
                  </p:par>
                  <p:par>
                    <p:cTn id="11" fill="hold">
                      <p:stCondLst>
                        <p:cond delay="indefinite"/>
                      </p:stCondLst>
                      <p:childTnLst>
                        <p:par>
                          <p:cTn id="12" fill="hold">
                            <p:stCondLst>
                              <p:cond delay="0"/>
                            </p:stCondLst>
                            <p:childTnLst>
                              <p:par>
                                <p:cTn id="13" presetClass="path" accel="500" decel="500" fill="hold" nodeType="clickEffect">
                                  <p:stCondLst>
                                    <p:cond delay="0"/>
                                  </p:stCondLst>
                                  <p:childTnLst>
                                    <p:animMotion origin="layout" path="M-0.00210714285714286-9.52380952380952E-005c0.009-0.0189047619047619 0.0241395133637679-0.0298222490935679 0.0392142857142857-0.0368571428571429 0.00921094990265264-0.00429844328790456 0.0181796466311827-0.00675727478315527 0.0276428571428571-0.0106666666666667 0.0123225049002916-0.0050906085817598 0.0242852668727462-0.0108116122421465 0.0365357142857143-0.0154761904761905 0.0246424098798079-0.00938304087065937 0.0487147808768029-0.00100634508016503 0.0731071428571429 0.00238095238095238 0.0212147818747289 0.00294603601079502 0.0419653281871025-0.00266926460168291 0.0623928571428571 0.0119047619047619 0.0162153283970809 0.0115688307862215 0.0358913763430479 0.0117648014113091 0.0517142857142857 0.0261428571428571 0.0162485194945943 0.0147648016788296 0.0325691223640339 0.0295262238728715 0.0445714285714285 0.0499047619047619 0.0116405512129465 0.0197643195821026 0.0174904308799509 0.0440053479045257 0.0249642857142857 0.0677619047619048 0.00945471852372926 0.0300529730852715 0.0184308381918522 0.060666518611034 0.0196071428571429 0.0927142857142857 0.000966552489163663 0.0263331855936604 0.00552490642521919 0.0521903493814309 0.00535714285714284 0.0784285714285714-0.000189379336782869 0.0296189282728407 0.00820917897917989 0.0564287836146804 0.00889285714285715 0.0855714285714286 0.000494893309333611 0.0210954521756364 0.0066698800048336 0.0418561803411946 0.00535714285714289 0.063-0.00136583466757267 0.0219990437123698-0.00201658707050784 0.0434752881686676-0.00267857142857142 0.0653809523809524-0.000516587840261151 0.0170943612595519-0.00177807883136644 0.0338088256779601-0.000892857142857195 0.0510952380952381 0.000829064343224162 0.0161897842579595 0 0.0324761904761905 0 0.0487619047619048 0 0.019-3.57142857143056E-005 0.0379999999999999 0 0.057047619047619v0.013095238095238l-0.00089285714285714 0.0225714285714286v0.00476190476190486">
                                      <p:cBhvr>
                                        <p:cTn id="14" dur="2000" fill="hold"/>
                                        <p:tgtEl>
                                          <p:spTgt spid="6"/>
                                        </p:tgtEl>
                                      </p:cBhvr>
                                    </p:animMotion>
                                  </p:childTnLst>
                                </p:cTn>
                              </p:par>
                              <p:par>
                                <p:cTn id="15" presetClass="path" accel="500" decel="500" fill="hold" nodeType="withEffect">
                                  <p:stCondLst>
                                    <p:cond delay="0"/>
                                  </p:stCondLst>
                                  <p:childTnLst>
                                    <p:animMotion origin="layout" path="M-0.0045-0.00223809523809524c0.0129642857142857-0.0102857142857143 0.0253205340139666-0.022721466133493 0.041-0.0261904761904762 0.0168205358009857-0.00372146652886277 0.0337501239458484-0.00739382801805352 0.0508214285714286-0.0070952380952381 0.0183215577933813 0.000320457788515256 0.0362138629376767 0.00586276434416392 0.0543571428571429 0.00828571428571429 0.0267852923308094 0.00357705016818441 0.0345125621593096 0.0393710903011806 0.0454642857142857 0.0641904761904762 0.0121197097657718 0.0274663391595819 0.017610910133817 0.0589031328456487 0.0249642857142857 0.0891428571428571 0.00536091037442513 0.0220459909779732 0.0121047195508133 0.0429060994378658 0.0187142857142857 0.0641904761904762 0.00939043396628209 0.0302394331890393 0.0159261918771577 0.0616676546746338 0.0231785714285714 0.0927142857142857 0.00614047767403708 0.0262867026472555 0.0106227936865282 0.0540007885542443 0.00982142857142859 0.082-0.000770063910497165 0.0269055663273682 0 0.053952380952381 0 0.0808571428571429 0 0.0178095238095238 0 0.0356190476190476 0 0.0534761904761905 0 0.0154285714285714 0 0.0308571428571427 0 0.0463333333333333 0 0.0150476190476191 0 0.0301428571428571 0 0.0451904761904762 0 0.0158095238095238 0 0.0316666666666666 0 0.0475238095238095v0.0142857142857143 0.0154285714285713 0.00833333333333341">
                                      <p:cBhvr>
                                        <p:cTn id="16" dur="2000" fill="hold"/>
                                        <p:tgtEl>
                                          <p:spTgt spid="7"/>
                                        </p:tgtEl>
                                      </p:cBhvr>
                                    </p:animMotion>
                                  </p:childTnLst>
                                </p:cTn>
                              </p:par>
                            </p:childTnLst>
                          </p:cTn>
                        </p:par>
                      </p:childTnLst>
                    </p:cTn>
                  </p:par>
                  <p:par>
                    <p:cTn id="17" fill="hold">
                      <p:stCondLst>
                        <p:cond delay="indefinite"/>
                      </p:stCondLst>
                      <p:childTnLst>
                        <p:par>
                          <p:cTn id="18" fill="hold">
                            <p:stCondLst>
                              <p:cond delay="0"/>
                            </p:stCondLst>
                            <p:childTnLst>
                              <p:par>
                                <p:cTn id="19" presetClass="path" accel="500" decel="500" fill="hold" nodeType="clickEffect">
                                  <p:stCondLst>
                                    <p:cond delay="0"/>
                                  </p:stCondLst>
                                  <p:childTnLst>
                                    <p:animMotion origin="layout" path="M-0.00217857142857143 0.00904761904761905c0.00846428571428571-0.0156666666666667 0.0233566405595596-0.01738267195495 0.0356428571428571-0.0237619047619048 0.0254994978027234-0.0132398148641739 0.0535723604424679-0.0109446517850888 0.08025-0.0166666666666667 0.0492509328419653-0.0105636996123877 0.0989285900021955-0.0211820090748437 0.148857142857143-0.0213809523809524 0.0456785908474589-0.000182009078211802 0.0926060215311915-0.00270978146206662 0.136392857142857 0.0166666666666667 0.0303560218494866 0.0134330758216418 0.0599633810619371 0.0338584575154973 0.0837857142857142 0.063 0.0246419525306412 0.0301441718503052 0.0477172139310138 0.06028116091182 0.0740000000000001 0.0903333333333333 0.0223600715564687 0.0255668757493445 0.0297549146329246 0.069761782805738 0.0303214285714285 0.11052380952381 0.000433486078383116 0.0311903554493759 0.00567976272960458 0.0767645510501058-0.0187142857142857 0.0962857142857143-0.0148202374840406 0.0118597893163119-0.0325568487292133 0.017731630266198-0.0445714285714286 0.0356666666666666-0.0151640042235334 0.0226364110353927-0.0186382543641788 0.0542852397503457-0.0169642857142857 0.0831904761904762 0.00121888858251118 0.0210471460585059-0.00135367840084422 0.0419046268565938-0.00089285714285714 0.0630000000000001 0.000396321623049478 0.018142723188491 0 0.0364285714285714 0 0.0546666666666666v0.019 0.0166666666666666">
                                      <p:cBhvr>
                                        <p:cTn id="20" dur="2000" fill="hold"/>
                                        <p:tgtEl>
                                          <p:spTgt spid="8"/>
                                        </p:tgtEl>
                                      </p:cBhvr>
                                    </p:animMotion>
                                  </p:childTnLst>
                                </p:cTn>
                              </p:par>
                            </p:childTnLst>
                          </p:cTn>
                        </p:par>
                      </p:childTnLst>
                    </p:cTn>
                  </p:par>
                  <p:par>
                    <p:cTn id="21" fill="hold">
                      <p:stCondLst>
                        <p:cond delay="indefinite"/>
                      </p:stCondLst>
                      <p:childTnLst>
                        <p:par>
                          <p:cTn id="22" fill="hold">
                            <p:stCondLst>
                              <p:cond delay="0"/>
                            </p:stCondLst>
                            <p:childTnLst>
                              <p:par>
                                <p:cTn id="23" presetClass="path" accel="500" decel="500" fill="hold" nodeType="clickEffect">
                                  <p:stCondLst>
                                    <p:cond delay="0"/>
                                  </p:stCondLst>
                                  <p:childTnLst>
                                    <p:animMotion origin="layout" path="M0.00125 0.00928571428571429c0.0639642857142857-0.0272857142857143 0.131711555257725-0.0194142152748176 0.199714285714286 0.00357142857142857 0.0465329859273198 0.0157286425772419 0.0886096424332966 0.0402841930584213 0.106964285714286 0.0939047619047619 0.0190382139315048 0.0556175265951887 0.0472889170390896 0.105094927837559 0.0508214285714286 0.169952380952381 0.00268177419968979 0.0492377853061819 0.0161758642604972 0.0966668264519681 0.0178214285714286 0.146190476190476 0.000854435701857281 0.0257144458844663-3.57142857143056E-005 0.0514761904761905 0 0.0772857142857143v0.0225714285714286 0.0130952380952382">
                                      <p:cBhvr>
                                        <p:cTn id="24" dur="2000" fill="hold"/>
                                        <p:tgtEl>
                                          <p:spTgt spid="9"/>
                                        </p:tgtEl>
                                      </p:cBhvr>
                                    </p:animMotion>
                                  </p:childTnLst>
                                </p:cTn>
                              </p:par>
                              <p:par>
                                <p:cTn id="25" presetClass="path" accel="500" decel="500" fill="hold" nodeType="withEffect">
                                  <p:stCondLst>
                                    <p:cond delay="0"/>
                                  </p:stCondLst>
                                  <p:childTnLst>
                                    <p:animMotion origin="layout" path="M0.00157142857142857-0.00495238095238095c0.0165-0.00666666666666667 0.0291067636836946-0.0238951030405576 0.0481428571428572-0.0225714285714286 0.0357496229389283 0.00248584948727884 0.0701770742051085 0.0204308990984304 0.0980357142857143 0.0522857142857143 0.0416056457250088 0.047573756345717 0.0693832442932676 0.11114877718132 0.0918214285714286 0.175904761904762 0.0183832452691691 0.0530535419025073 0.0153963112091152 0.110428109511213 0.0196071428571428 0.166428571428571 0.00136059698170982 0.0180947769533368 0.00232716557444163 0.0367156062437751 0 0.0546666666666667-0.00349426334895775 0.0269537041968683-0.00210714285714281 0.054047619047619-0.00442857142857139 0.0808095238095238v0.0154761904761905">
                                      <p:cBhvr>
                                        <p:cTn id="26" dur="2000" fill="hold"/>
                                        <p:tgtEl>
                                          <p:spTgt spid="10"/>
                                        </p:tgtEl>
                                      </p:cBhvr>
                                    </p:animMotion>
                                  </p:childTnLst>
                                </p:cTn>
                              </p:par>
                            </p:childTnLst>
                          </p:cTn>
                        </p:par>
                      </p:childTnLst>
                    </p:cTn>
                  </p:par>
                  <p:par>
                    <p:cTn id="27" fill="hold">
                      <p:stCondLst>
                        <p:cond delay="indefinite"/>
                      </p:stCondLst>
                      <p:childTnLst>
                        <p:par>
                          <p:cTn id="28" fill="hold">
                            <p:stCondLst>
                              <p:cond delay="0"/>
                            </p:stCondLst>
                            <p:childTnLst>
                              <p:par>
                                <p:cTn id="29" presetClass="path" accel="500" decel="500" fill="hold" nodeType="clickEffect">
                                  <p:stCondLst>
                                    <p:cond delay="0"/>
                                  </p:stCondLst>
                                  <p:childTnLst>
                                    <p:animMotion origin="layout" path="M-0.00478571428571429 0.000476190476190476c0.111035714285714-0.0447142857142857 0.257637373531895-0.0978510371452304 0.344964285714286 0.0415714285714286 0.0537802309897958 0.0858632490720405 0.0949285714285715 0.202238095238095 0.0953928571428572 0.318571428571429l-0.00089285714285714 0.0166190476190476-0.00089285714285714-0.00595238095238099">
                                      <p:cBhvr>
                                        <p:cTn id="30" dur="2000" fill="hold"/>
                                        <p:tgtEl>
                                          <p:spTgt spid="11"/>
                                        </p:tgtEl>
                                      </p:cBhvr>
                                    </p:animMotion>
                                  </p:childTnLst>
                                </p:cTn>
                              </p:par>
                              <p:par>
                                <p:cTn id="31" presetClass="path" accel="500" decel="500" fill="hold" nodeType="withEffect">
                                  <p:stCondLst>
                                    <p:cond delay="0"/>
                                  </p:stCondLst>
                                  <p:childTnLst>
                                    <p:animMotion origin="layout" path="M0.00514285714285714 0.00652380952380952c0.0921428571428572-0.0423809523809524 0.166606713263284 0.0687622515731007 0.207714285714286 0.159285714285714 0.0220352846942134 0.0485241563401983 0.0369164553296792 0.106571286441203 0.0365357142857143 0.165190476190476-0.000226401851951386 0.034857006696518-0.00339285714285714 0.0688571428571428-0.00264285714285714 0.103428571428571h-0.00089285714285714">
                                      <p:cBhvr>
                                        <p:cTn id="32" dur="2000" fill="hold"/>
                                        <p:tgtEl>
                                          <p:spTgt spid="13"/>
                                        </p:tgtEl>
                                      </p:cBhvr>
                                    </p:animMotion>
                                  </p:childTnLst>
                                </p:cTn>
                              </p:par>
                            </p:childTnLst>
                          </p:cTn>
                        </p:par>
                      </p:childTnLst>
                    </p:cTn>
                  </p:par>
                  <p:par>
                    <p:cTn id="33" fill="hold">
                      <p:stCondLst>
                        <p:cond delay="indefinite"/>
                      </p:stCondLst>
                      <p:childTnLst>
                        <p:par>
                          <p:cTn id="34" fill="hold">
                            <p:stCondLst>
                              <p:cond delay="0"/>
                            </p:stCondLst>
                            <p:childTnLst>
                              <p:par>
                                <p:cTn id="35" presetClass="path" accel="500" decel="500" fill="hold" nodeType="clickEffect">
                                  <p:stCondLst>
                                    <p:cond delay="0"/>
                                  </p:stCondLst>
                                  <p:childTnLst>
                                    <p:animMotion origin="layout" path="M-0.000428571428571429 0.00647619047619048c0.142785714285714-0.0686666666666667 0.287642857142857 0.0532857142857143 0.378892857142857 0.190190476190476l0.0659642857142857 0.104571428571429 0.0205 0.0130952380952381h0.00089285714285714">
                                      <p:cBhvr>
                                        <p:cTn id="36" dur="2000" fill="hold"/>
                                        <p:tgtEl>
                                          <p:spTgt spid="14"/>
                                        </p:tgtEl>
                                      </p:cBhvr>
                                    </p:animMotion>
                                  </p:childTnLst>
                                </p:cTn>
                              </p:par>
                              <p:par>
                                <p:cTn id="37" presetClass="path" accel="500" decel="500" fill="hold" nodeType="withEffect">
                                  <p:stCondLst>
                                    <p:cond delay="0"/>
                                  </p:stCondLst>
                                  <p:childTnLst>
                                    <p:animMotion origin="layout" path="M-0.000321428571428571 0.0134285714285714c0.0601785714285714-0.0235238095238095 0.136078166980325 0.0115207411771567 0.157785714285714 0.0962857142857143 0.0123281673169855 0.048139790110817 0.0275714285714286 0.0961904761904762 0.0311785714285714 0.147380952380952v0.0297142857142857l-0.000892857142857167 0.0142380952380953-0.00089285714285714-0.00590476190476191">
                                      <p:cBhvr>
                                        <p:cTn id="38" dur="2000" fill="hold"/>
                                        <p:tgtEl>
                                          <p:spTgt spid="12"/>
                                        </p:tgtEl>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name="page4">
    <p:spTree>
      <p:nvGrpSpPr>
        <p:cNvPr id="1" name=""/>
        <p:cNvGrpSpPr/>
        <p:nvPr/>
      </p:nvGrpSpPr>
      <p:grpSpPr>
        <a:xfrm>
          <a:off x="0" y="0"/>
          <a:ext cx="0" cy="0"/>
          <a:chOff x="0" y="0"/>
          <a:chExt cx="0" cy="0"/>
        </a:xfrm>
      </p:grpSpPr>
      <p:sp>
        <p:nvSpPr>
          <p:cNvPr id="3" name="Symbol zastępczy numeru slajdu 3">
            <a:extLst>
              <a:ext uri="{FF2B5EF4-FFF2-40B4-BE49-F238E27FC236}">
                <a16:creationId xmlns:a16="http://schemas.microsoft.com/office/drawing/2014/main" id="{49412741-5791-4C45-96DB-78E78676806E}"/>
              </a:ext>
            </a:extLst>
          </p:cNvPr>
          <p:cNvSpPr>
            <a:spLocks noGrp="1"/>
          </p:cNvSpPr>
          <p:nvPr>
            <p:ph type="sldNum" sz="quarter" idx="12"/>
          </p:nvPr>
        </p:nvSpPr>
        <p:spPr/>
        <p:txBody>
          <a:bodyPr/>
          <a:lstStyle/>
          <a:p>
            <a:pPr lvl="0"/>
            <a:fld id="{59DA500C-BD4C-43E4-942C-E8420CFD2380}" type="slidenum">
              <a:t>4</a:t>
            </a:fld>
            <a:endParaRPr lang="pl-PL"/>
          </a:p>
        </p:txBody>
      </p:sp>
      <p:sp>
        <p:nvSpPr>
          <p:cNvPr id="2" name="Symbol zastępczy tekstu 1">
            <a:extLst>
              <a:ext uri="{FF2B5EF4-FFF2-40B4-BE49-F238E27FC236}">
                <a16:creationId xmlns:a16="http://schemas.microsoft.com/office/drawing/2014/main" id="{C097B04D-8A56-44E0-A0E9-4D8F367EEF2E}"/>
              </a:ext>
            </a:extLst>
          </p:cNvPr>
          <p:cNvSpPr txBox="1">
            <a:spLocks noGrp="1"/>
          </p:cNvSpPr>
          <p:nvPr>
            <p:ph type="body" idx="4294967295"/>
          </p:nvPr>
        </p:nvSpPr>
        <p:spPr/>
        <p:txBody>
          <a:bodyPr vert="horz"/>
          <a:lstStyle/>
          <a:p>
            <a:pPr lvl="0">
              <a:buSzPct val="45000"/>
              <a:buFont typeface="StarSymbol"/>
              <a:buChar char="●"/>
            </a:pPr>
            <a:r>
              <a:rPr lang="pl-PL">
                <a:cs typeface="Tahoma" pitchFamily="2"/>
              </a:rPr>
              <a:t>Schm</a:t>
            </a:r>
            <a:r>
              <a:rPr lang="pl-PL">
                <a:latin typeface="Liberation Sans" pitchFamily="34"/>
              </a:rPr>
              <a:t>ü</a:t>
            </a:r>
            <a:r>
              <a:rPr lang="pl-PL"/>
              <a:t>cken – ozdabiać</a:t>
            </a:r>
          </a:p>
          <a:p>
            <a:pPr lvl="0">
              <a:buSzPct val="45000"/>
              <a:buFont typeface="StarSymbol"/>
              <a:buChar char="●"/>
            </a:pPr>
            <a:r>
              <a:rPr lang="pl-PL"/>
              <a:t>Der Osterhase – zając wielkanocny</a:t>
            </a:r>
          </a:p>
          <a:p>
            <a:pPr lvl="0">
              <a:buSzPct val="45000"/>
              <a:buFont typeface="StarSymbol"/>
              <a:buChar char="●"/>
            </a:pPr>
            <a:r>
              <a:rPr lang="pl-PL"/>
              <a:t>Das Ostermahl – posiłek wielkanocny</a:t>
            </a:r>
          </a:p>
          <a:p>
            <a:pPr lvl="0">
              <a:buSzPct val="45000"/>
              <a:buFont typeface="StarSymbol"/>
              <a:buChar char="●"/>
            </a:pPr>
            <a:r>
              <a:rPr lang="pl-PL"/>
              <a:t>Die Fastenzeit – post</a:t>
            </a:r>
          </a:p>
          <a:p>
            <a:pPr lvl="0">
              <a:buSzPct val="45000"/>
              <a:buFont typeface="StarSymbol"/>
              <a:buChar char="●"/>
            </a:pPr>
            <a:r>
              <a:rPr lang="pl-PL"/>
              <a:t>Die Karwoche – wielki tydzień</a:t>
            </a:r>
          </a:p>
          <a:p>
            <a:pPr lvl="0">
              <a:buSzPct val="45000"/>
              <a:buFont typeface="StarSymbol"/>
              <a:buChar char="●"/>
            </a:pPr>
            <a:r>
              <a:rPr lang="pl-PL"/>
              <a:t>Das Osterspritzen – Śmigus Dyngus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page5">
    <p:spTree>
      <p:nvGrpSpPr>
        <p:cNvPr id="1" name=""/>
        <p:cNvGrpSpPr/>
        <p:nvPr/>
      </p:nvGrpSpPr>
      <p:grpSpPr>
        <a:xfrm>
          <a:off x="0" y="0"/>
          <a:ext cx="0" cy="0"/>
          <a:chOff x="0" y="0"/>
          <a:chExt cx="0" cy="0"/>
        </a:xfrm>
      </p:grpSpPr>
      <p:sp>
        <p:nvSpPr>
          <p:cNvPr id="15" name="Symbol zastępczy numeru slajdu 3">
            <a:extLst>
              <a:ext uri="{FF2B5EF4-FFF2-40B4-BE49-F238E27FC236}">
                <a16:creationId xmlns:a16="http://schemas.microsoft.com/office/drawing/2014/main" id="{4457213E-2A1E-438E-90F2-B620F3F6197D}"/>
              </a:ext>
            </a:extLst>
          </p:cNvPr>
          <p:cNvSpPr>
            <a:spLocks noGrp="1"/>
          </p:cNvSpPr>
          <p:nvPr>
            <p:ph type="sldNum" sz="quarter" idx="12"/>
          </p:nvPr>
        </p:nvSpPr>
        <p:spPr/>
        <p:txBody>
          <a:bodyPr/>
          <a:lstStyle/>
          <a:p>
            <a:pPr lvl="0"/>
            <a:fld id="{DCF644B4-E7D9-4639-A644-03638892E535}" type="slidenum">
              <a:t>5</a:t>
            </a:fld>
            <a:endParaRPr lang="pl-PL"/>
          </a:p>
        </p:txBody>
      </p:sp>
      <p:sp>
        <p:nvSpPr>
          <p:cNvPr id="2" name="Tytuł 1">
            <a:extLst>
              <a:ext uri="{FF2B5EF4-FFF2-40B4-BE49-F238E27FC236}">
                <a16:creationId xmlns:a16="http://schemas.microsoft.com/office/drawing/2014/main" id="{0DC3B84D-7F18-4EB8-BC8C-CE6E36B83D00}"/>
              </a:ext>
            </a:extLst>
          </p:cNvPr>
          <p:cNvSpPr txBox="1">
            <a:spLocks noGrp="1"/>
          </p:cNvSpPr>
          <p:nvPr>
            <p:ph type="title" idx="4294967295"/>
          </p:nvPr>
        </p:nvSpPr>
        <p:spPr/>
        <p:txBody>
          <a:bodyPr vert="horz"/>
          <a:lstStyle/>
          <a:p>
            <a:pPr lvl="0"/>
            <a:r>
              <a:rPr lang="pl-PL">
                <a:cs typeface="Tahoma" pitchFamily="2"/>
              </a:rPr>
              <a:t>Was passt zusammen ?</a:t>
            </a:r>
          </a:p>
        </p:txBody>
      </p:sp>
      <p:sp>
        <p:nvSpPr>
          <p:cNvPr id="3" name="Symbol zastępczy tekstu 2">
            <a:extLst>
              <a:ext uri="{FF2B5EF4-FFF2-40B4-BE49-F238E27FC236}">
                <a16:creationId xmlns:a16="http://schemas.microsoft.com/office/drawing/2014/main" id="{E48B93FA-08CB-45E1-91CC-5AEEF700B543}"/>
              </a:ext>
            </a:extLst>
          </p:cNvPr>
          <p:cNvSpPr txBox="1">
            <a:spLocks noGrp="1"/>
          </p:cNvSpPr>
          <p:nvPr>
            <p:ph type="body" idx="4294967295"/>
          </p:nvPr>
        </p:nvSpPr>
        <p:spPr>
          <a:xfrm>
            <a:off x="72000" y="2057039"/>
            <a:ext cx="4426920" cy="4854960"/>
          </a:xfrm>
          <a:noFill/>
        </p:spPr>
        <p:txBody>
          <a:bodyPr vert="horz"/>
          <a:lstStyle/>
          <a:p>
            <a:pPr lvl="0"/>
            <a:r>
              <a:rPr lang="pl-PL" sz="2200">
                <a:solidFill>
                  <a:srgbClr val="0000FF"/>
                </a:solidFill>
                <a:cs typeface="Tahoma" pitchFamily="2"/>
              </a:rPr>
              <a:t>mit Wasser -</a:t>
            </a:r>
          </a:p>
          <a:p>
            <a:pPr lvl="0"/>
            <a:r>
              <a:rPr lang="pl-PL" sz="2200">
                <a:solidFill>
                  <a:srgbClr val="00B000"/>
                </a:solidFill>
                <a:cs typeface="Tahoma" pitchFamily="2"/>
              </a:rPr>
              <a:t>Ostereier -</a:t>
            </a:r>
          </a:p>
          <a:p>
            <a:pPr lvl="0"/>
            <a:r>
              <a:rPr lang="pl-PL" sz="2200">
                <a:solidFill>
                  <a:srgbClr val="FF0000"/>
                </a:solidFill>
                <a:cs typeface="Tahoma" pitchFamily="2"/>
              </a:rPr>
              <a:t>Familie -</a:t>
            </a:r>
          </a:p>
          <a:p>
            <a:pPr lvl="0"/>
            <a:r>
              <a:rPr lang="pl-PL" sz="2200">
                <a:solidFill>
                  <a:srgbClr val="FF00FF"/>
                </a:solidFill>
                <a:cs typeface="Tahoma" pitchFamily="2"/>
              </a:rPr>
              <a:t>die Speisen -</a:t>
            </a:r>
          </a:p>
          <a:p>
            <a:pPr lvl="0"/>
            <a:r>
              <a:rPr lang="pl-PL" sz="2200">
                <a:solidFill>
                  <a:srgbClr val="FFFF00"/>
                </a:solidFill>
                <a:cs typeface="Tahoma" pitchFamily="2"/>
              </a:rPr>
              <a:t>zur Kirche -</a:t>
            </a:r>
          </a:p>
          <a:p>
            <a:pPr lvl="0"/>
            <a:r>
              <a:rPr lang="pl-PL" sz="2200">
                <a:solidFill>
                  <a:srgbClr val="FE7F00"/>
                </a:solidFill>
                <a:cs typeface="Tahoma" pitchFamily="2"/>
              </a:rPr>
              <a:t>mit Eiern -</a:t>
            </a:r>
          </a:p>
          <a:p>
            <a:pPr lvl="0"/>
            <a:r>
              <a:rPr lang="pl-PL" sz="2200">
                <a:solidFill>
                  <a:srgbClr val="00FFFF"/>
                </a:solidFill>
                <a:cs typeface="Tahoma" pitchFamily="2"/>
              </a:rPr>
              <a:t>Ostereier -</a:t>
            </a:r>
          </a:p>
          <a:p>
            <a:pPr lvl="0"/>
            <a:r>
              <a:rPr lang="pl-PL" sz="2200">
                <a:solidFill>
                  <a:srgbClr val="00FE7F"/>
                </a:solidFill>
                <a:cs typeface="Tahoma" pitchFamily="2"/>
              </a:rPr>
              <a:t>M</a:t>
            </a:r>
            <a:r>
              <a:rPr lang="pl-PL">
                <a:solidFill>
                  <a:srgbClr val="00FE7F"/>
                </a:solidFill>
                <a:latin typeface="Liberation Serif" pitchFamily="18"/>
              </a:rPr>
              <a:t>ä</a:t>
            </a:r>
            <a:r>
              <a:rPr lang="pl-PL" sz="2200">
                <a:solidFill>
                  <a:srgbClr val="00FE7F"/>
                </a:solidFill>
                <a:cs typeface="Tahoma" pitchFamily="2"/>
              </a:rPr>
              <a:t>dchen mit Osterwasser -</a:t>
            </a:r>
          </a:p>
        </p:txBody>
      </p:sp>
      <p:sp>
        <p:nvSpPr>
          <p:cNvPr id="4" name="Symbol zastępczy tekstu 3">
            <a:extLst>
              <a:ext uri="{FF2B5EF4-FFF2-40B4-BE49-F238E27FC236}">
                <a16:creationId xmlns:a16="http://schemas.microsoft.com/office/drawing/2014/main" id="{6B66C22D-ED19-479B-B2A6-DD1E15D22E76}"/>
              </a:ext>
            </a:extLst>
          </p:cNvPr>
          <p:cNvSpPr txBox="1">
            <a:spLocks noGrp="1"/>
          </p:cNvSpPr>
          <p:nvPr>
            <p:ph type="body" idx="4294967295"/>
          </p:nvPr>
        </p:nvSpPr>
        <p:spPr>
          <a:xfrm>
            <a:off x="7165079" y="2057039"/>
            <a:ext cx="4426920" cy="4854960"/>
          </a:xfrm>
          <a:noFill/>
        </p:spPr>
        <p:txBody>
          <a:bodyPr vert="horz"/>
          <a:lstStyle/>
          <a:p>
            <a:pPr lvl="0"/>
            <a:r>
              <a:rPr lang="pl-PL" sz="2200">
                <a:cs typeface="Tahoma" pitchFamily="2"/>
              </a:rPr>
              <a:t>- Besuchen</a:t>
            </a:r>
          </a:p>
          <a:p>
            <a:pPr lvl="0"/>
            <a:r>
              <a:rPr lang="pl-PL" sz="2200">
                <a:cs typeface="Tahoma" pitchFamily="2"/>
              </a:rPr>
              <a:t>- Bespritzen</a:t>
            </a:r>
          </a:p>
          <a:p>
            <a:pPr lvl="0"/>
            <a:r>
              <a:rPr lang="pl-PL" sz="2200">
                <a:cs typeface="Tahoma" pitchFamily="2"/>
              </a:rPr>
              <a:t>- Gehen</a:t>
            </a:r>
          </a:p>
          <a:p>
            <a:pPr lvl="0"/>
            <a:r>
              <a:rPr lang="pl-PL" sz="2200">
                <a:cs typeface="Tahoma" pitchFamily="2"/>
              </a:rPr>
              <a:t>- Verstecken</a:t>
            </a:r>
          </a:p>
          <a:p>
            <a:pPr lvl="0"/>
            <a:r>
              <a:rPr lang="pl-PL" sz="2200">
                <a:cs typeface="Tahoma" pitchFamily="2"/>
              </a:rPr>
              <a:t>- Begiessen</a:t>
            </a:r>
          </a:p>
          <a:p>
            <a:pPr lvl="0"/>
            <a:r>
              <a:rPr lang="pl-PL" sz="2200">
                <a:cs typeface="Tahoma" pitchFamily="2"/>
              </a:rPr>
              <a:t>- Weihen</a:t>
            </a:r>
          </a:p>
          <a:p>
            <a:pPr lvl="0"/>
            <a:r>
              <a:rPr lang="pl-PL" sz="2200">
                <a:cs typeface="Tahoma" pitchFamily="2"/>
              </a:rPr>
              <a:t>- Bemalen</a:t>
            </a:r>
          </a:p>
          <a:p>
            <a:pPr lvl="0"/>
            <a:r>
              <a:rPr lang="pl-PL" sz="2200">
                <a:cs typeface="Tahoma" pitchFamily="2"/>
              </a:rPr>
              <a:t>- Beschenken</a:t>
            </a:r>
          </a:p>
        </p:txBody>
      </p:sp>
      <p:sp>
        <p:nvSpPr>
          <p:cNvPr id="5" name="pole tekstowe 4">
            <a:extLst>
              <a:ext uri="{FF2B5EF4-FFF2-40B4-BE49-F238E27FC236}">
                <a16:creationId xmlns:a16="http://schemas.microsoft.com/office/drawing/2014/main" id="{4986FE5D-353E-40DB-B559-8775E5D7C678}"/>
              </a:ext>
            </a:extLst>
          </p:cNvPr>
          <p:cNvSpPr txBox="1"/>
          <p:nvPr/>
        </p:nvSpPr>
        <p:spPr>
          <a:xfrm>
            <a:off x="4104000" y="1381679"/>
            <a:ext cx="1584000" cy="346320"/>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pl-PL" sz="1800" b="0" i="0" u="none" strike="noStrike" kern="1200" cap="none">
                <a:ln>
                  <a:noFill/>
                </a:ln>
                <a:latin typeface="Liberation Sans" pitchFamily="18"/>
                <a:ea typeface="Segoe UI" pitchFamily="2"/>
                <a:cs typeface="Tahoma" pitchFamily="2"/>
              </a:rPr>
              <a:t>Verbinde :</a:t>
            </a:r>
          </a:p>
        </p:txBody>
      </p:sp>
      <p:sp>
        <p:nvSpPr>
          <p:cNvPr id="6" name="Symbol zastępczy tekstu 5">
            <a:extLst>
              <a:ext uri="{FF2B5EF4-FFF2-40B4-BE49-F238E27FC236}">
                <a16:creationId xmlns:a16="http://schemas.microsoft.com/office/drawing/2014/main" id="{E1EE727E-B637-4DC6-9403-CA448F1CEE95}"/>
              </a:ext>
            </a:extLst>
          </p:cNvPr>
          <p:cNvSpPr txBox="1">
            <a:spLocks noGrp="1"/>
          </p:cNvSpPr>
          <p:nvPr>
            <p:ph type="body" idx="4294967295"/>
          </p:nvPr>
        </p:nvSpPr>
        <p:spPr>
          <a:xfrm>
            <a:off x="7165079" y="2057039"/>
            <a:ext cx="4426920" cy="4854960"/>
          </a:xfrm>
          <a:noFill/>
        </p:spPr>
        <p:txBody>
          <a:bodyPr vert="horz"/>
          <a:lstStyle/>
          <a:p>
            <a:pPr lvl="0"/>
            <a:r>
              <a:rPr lang="pl-PL" sz="2200">
                <a:solidFill>
                  <a:srgbClr val="FF0000"/>
                </a:solidFill>
                <a:latin typeface="Liberation Sans" pitchFamily="34"/>
              </a:rPr>
              <a:t>- Besuchen</a:t>
            </a:r>
          </a:p>
          <a:p>
            <a:pPr lvl="0"/>
            <a:r>
              <a:rPr lang="pl-PL" sz="2200">
                <a:solidFill>
                  <a:srgbClr val="00FE7F"/>
                </a:solidFill>
                <a:cs typeface="Tahoma" pitchFamily="2"/>
              </a:rPr>
              <a:t>- Bespritzen</a:t>
            </a:r>
          </a:p>
          <a:p>
            <a:pPr lvl="0"/>
            <a:r>
              <a:rPr lang="pl-PL" sz="2200">
                <a:solidFill>
                  <a:srgbClr val="FFFF00"/>
                </a:solidFill>
                <a:cs typeface="Tahoma" pitchFamily="2"/>
              </a:rPr>
              <a:t>- Gehen</a:t>
            </a:r>
          </a:p>
          <a:p>
            <a:pPr lvl="0"/>
            <a:r>
              <a:rPr lang="pl-PL" sz="2200">
                <a:solidFill>
                  <a:srgbClr val="00FFFF"/>
                </a:solidFill>
                <a:cs typeface="Tahoma" pitchFamily="2"/>
              </a:rPr>
              <a:t>- Verstecken</a:t>
            </a:r>
          </a:p>
          <a:p>
            <a:pPr lvl="0"/>
            <a:r>
              <a:rPr lang="pl-PL" sz="2200">
                <a:solidFill>
                  <a:srgbClr val="0000FF"/>
                </a:solidFill>
                <a:cs typeface="Tahoma" pitchFamily="2"/>
              </a:rPr>
              <a:t>- Begiessen</a:t>
            </a:r>
          </a:p>
          <a:p>
            <a:pPr lvl="0"/>
            <a:r>
              <a:rPr lang="pl-PL" sz="2200">
                <a:solidFill>
                  <a:srgbClr val="FF00FF"/>
                </a:solidFill>
                <a:cs typeface="Tahoma" pitchFamily="2"/>
              </a:rPr>
              <a:t>- Weihen</a:t>
            </a:r>
          </a:p>
          <a:p>
            <a:pPr lvl="0"/>
            <a:r>
              <a:rPr lang="pl-PL" sz="2200">
                <a:solidFill>
                  <a:srgbClr val="00B000"/>
                </a:solidFill>
                <a:cs typeface="Tahoma" pitchFamily="2"/>
              </a:rPr>
              <a:t>- Bemalen</a:t>
            </a:r>
          </a:p>
          <a:p>
            <a:pPr lvl="0"/>
            <a:r>
              <a:rPr lang="pl-PL" sz="2200">
                <a:solidFill>
                  <a:srgbClr val="FE7F00"/>
                </a:solidFill>
                <a:cs typeface="Tahoma" pitchFamily="2"/>
              </a:rPr>
              <a:t>- Beschenken</a:t>
            </a:r>
          </a:p>
        </p:txBody>
      </p:sp>
      <p:sp>
        <p:nvSpPr>
          <p:cNvPr id="7" name="Dowolny kształt: kształt 6">
            <a:extLst>
              <a:ext uri="{FF2B5EF4-FFF2-40B4-BE49-F238E27FC236}">
                <a16:creationId xmlns:a16="http://schemas.microsoft.com/office/drawing/2014/main" id="{626A3DD9-1759-42A8-8B12-5A7904B33B72}"/>
              </a:ext>
            </a:extLst>
          </p:cNvPr>
          <p:cNvSpPr/>
          <p:nvPr/>
        </p:nvSpPr>
        <p:spPr>
          <a:xfrm>
            <a:off x="1584000" y="2232000"/>
            <a:ext cx="5615640" cy="1943640"/>
          </a:xfrm>
          <a:custGeom>
            <a:avLst/>
            <a:gdLst/>
            <a:ahLst/>
            <a:cxnLst>
              <a:cxn ang="3cd4">
                <a:pos x="hc" y="t"/>
              </a:cxn>
              <a:cxn ang="cd2">
                <a:pos x="l" y="vc"/>
              </a:cxn>
              <a:cxn ang="cd4">
                <a:pos x="hc" y="b"/>
              </a:cxn>
              <a:cxn ang="0">
                <a:pos x="r" y="vc"/>
              </a:cxn>
            </a:cxnLst>
            <a:rect l="l" t="t" r="r" b="b"/>
            <a:pathLst>
              <a:path w="15600" h="5400" fill="none">
                <a:moveTo>
                  <a:pt x="0" y="0"/>
                </a:moveTo>
                <a:lnTo>
                  <a:pt x="15600" y="5400"/>
                </a:lnTo>
              </a:path>
            </a:pathLst>
          </a:custGeom>
          <a:noFill/>
          <a:ln w="0">
            <a:solidFill>
              <a:srgbClr val="0000FF"/>
            </a:solidFill>
            <a:prstDash val="solid"/>
          </a:ln>
        </p:spPr>
        <p:txBody>
          <a:bodyPr vert="horz" wrap="none" lIns="90000" tIns="45000" rIns="90000" bIns="45000" anchor="ctr" anchorCtr="0" compatLnSpc="0"/>
          <a:lstStyle/>
          <a:p>
            <a:pPr marL="0" marR="0" lvl="0" indent="0" rtl="0" hangingPunct="0">
              <a:lnSpc>
                <a:spcPct val="100000"/>
              </a:lnSpc>
              <a:spcBef>
                <a:spcPts val="0"/>
              </a:spcBef>
              <a:spcAft>
                <a:spcPts val="0"/>
              </a:spcAft>
              <a:buNone/>
              <a:tabLst/>
            </a:pPr>
            <a:endParaRPr lang="pl-PL" sz="1800" b="0" i="0" u="none" strike="noStrike" kern="1200" cap="none">
              <a:ln>
                <a:noFill/>
              </a:ln>
              <a:latin typeface="Liberation Sans" pitchFamily="18"/>
              <a:ea typeface="Segoe UI" pitchFamily="2"/>
              <a:cs typeface="Tahoma" pitchFamily="2"/>
            </a:endParaRPr>
          </a:p>
        </p:txBody>
      </p:sp>
      <p:sp>
        <p:nvSpPr>
          <p:cNvPr id="8" name="Dowolny kształt: kształt 7">
            <a:extLst>
              <a:ext uri="{FF2B5EF4-FFF2-40B4-BE49-F238E27FC236}">
                <a16:creationId xmlns:a16="http://schemas.microsoft.com/office/drawing/2014/main" id="{84CB7C14-6AAA-4E7F-9C95-A88A3BBF999A}"/>
              </a:ext>
            </a:extLst>
          </p:cNvPr>
          <p:cNvSpPr/>
          <p:nvPr/>
        </p:nvSpPr>
        <p:spPr>
          <a:xfrm>
            <a:off x="1440000" y="2736000"/>
            <a:ext cx="5724720" cy="2447640"/>
          </a:xfrm>
          <a:custGeom>
            <a:avLst/>
            <a:gdLst/>
            <a:ahLst/>
            <a:cxnLst>
              <a:cxn ang="3cd4">
                <a:pos x="hc" y="t"/>
              </a:cxn>
              <a:cxn ang="cd2">
                <a:pos x="l" y="vc"/>
              </a:cxn>
              <a:cxn ang="cd4">
                <a:pos x="hc" y="b"/>
              </a:cxn>
              <a:cxn ang="0">
                <a:pos x="r" y="vc"/>
              </a:cxn>
            </a:cxnLst>
            <a:rect l="l" t="t" r="r" b="b"/>
            <a:pathLst>
              <a:path w="15903" h="6800" fill="none">
                <a:moveTo>
                  <a:pt x="0" y="0"/>
                </a:moveTo>
                <a:lnTo>
                  <a:pt x="15903" y="6800"/>
                </a:lnTo>
              </a:path>
            </a:pathLst>
          </a:custGeom>
          <a:noFill/>
          <a:ln w="0">
            <a:solidFill>
              <a:srgbClr val="00B000"/>
            </a:solidFill>
            <a:prstDash val="solid"/>
          </a:ln>
        </p:spPr>
        <p:txBody>
          <a:bodyPr vert="horz" wrap="none" lIns="90000" tIns="45000" rIns="90000" bIns="45000" anchor="ctr" anchorCtr="0" compatLnSpc="0"/>
          <a:lstStyle/>
          <a:p>
            <a:pPr marL="0" marR="0" lvl="0" indent="0" rtl="0" hangingPunct="0">
              <a:lnSpc>
                <a:spcPct val="100000"/>
              </a:lnSpc>
              <a:spcBef>
                <a:spcPts val="0"/>
              </a:spcBef>
              <a:spcAft>
                <a:spcPts val="0"/>
              </a:spcAft>
              <a:buNone/>
              <a:tabLst/>
            </a:pPr>
            <a:endParaRPr lang="pl-PL" sz="1800" b="0" i="0" u="none" strike="noStrike" kern="1200" cap="none">
              <a:ln>
                <a:noFill/>
              </a:ln>
              <a:latin typeface="Liberation Sans" pitchFamily="18"/>
              <a:ea typeface="Segoe UI" pitchFamily="2"/>
              <a:cs typeface="Tahoma" pitchFamily="2"/>
            </a:endParaRPr>
          </a:p>
        </p:txBody>
      </p:sp>
      <p:sp>
        <p:nvSpPr>
          <p:cNvPr id="9" name="Dowolny kształt: kształt 8">
            <a:extLst>
              <a:ext uri="{FF2B5EF4-FFF2-40B4-BE49-F238E27FC236}">
                <a16:creationId xmlns:a16="http://schemas.microsoft.com/office/drawing/2014/main" id="{C5DEB247-B71B-46BF-936C-568B9B0DBA57}"/>
              </a:ext>
            </a:extLst>
          </p:cNvPr>
          <p:cNvSpPr/>
          <p:nvPr/>
        </p:nvSpPr>
        <p:spPr>
          <a:xfrm>
            <a:off x="1080000" y="2232000"/>
            <a:ext cx="6119640" cy="1007640"/>
          </a:xfrm>
          <a:custGeom>
            <a:avLst/>
            <a:gdLst/>
            <a:ahLst/>
            <a:cxnLst>
              <a:cxn ang="3cd4">
                <a:pos x="hc" y="t"/>
              </a:cxn>
              <a:cxn ang="cd2">
                <a:pos x="l" y="vc"/>
              </a:cxn>
              <a:cxn ang="cd4">
                <a:pos x="hc" y="b"/>
              </a:cxn>
              <a:cxn ang="0">
                <a:pos x="r" y="vc"/>
              </a:cxn>
            </a:cxnLst>
            <a:rect l="l" t="t" r="r" b="b"/>
            <a:pathLst>
              <a:path w="17000" h="2800" fill="none">
                <a:moveTo>
                  <a:pt x="0" y="2800"/>
                </a:moveTo>
                <a:lnTo>
                  <a:pt x="17000" y="0"/>
                </a:lnTo>
              </a:path>
            </a:pathLst>
          </a:custGeom>
          <a:noFill/>
          <a:ln w="0">
            <a:solidFill>
              <a:srgbClr val="FF0000"/>
            </a:solidFill>
            <a:prstDash val="solid"/>
          </a:ln>
        </p:spPr>
        <p:txBody>
          <a:bodyPr vert="horz" wrap="none" lIns="90000" tIns="45000" rIns="90000" bIns="45000" anchor="ctr" anchorCtr="0" compatLnSpc="0"/>
          <a:lstStyle/>
          <a:p>
            <a:pPr marL="0" marR="0" lvl="0" indent="0" rtl="0" hangingPunct="0">
              <a:lnSpc>
                <a:spcPct val="100000"/>
              </a:lnSpc>
              <a:spcBef>
                <a:spcPts val="0"/>
              </a:spcBef>
              <a:spcAft>
                <a:spcPts val="0"/>
              </a:spcAft>
              <a:buNone/>
              <a:tabLst/>
            </a:pPr>
            <a:endParaRPr lang="pl-PL" sz="1800" b="0" i="0" u="none" strike="noStrike" kern="1200" cap="none">
              <a:ln>
                <a:noFill/>
              </a:ln>
              <a:latin typeface="Liberation Sans" pitchFamily="18"/>
              <a:ea typeface="Segoe UI" pitchFamily="2"/>
              <a:cs typeface="Tahoma" pitchFamily="2"/>
            </a:endParaRPr>
          </a:p>
        </p:txBody>
      </p:sp>
      <p:sp>
        <p:nvSpPr>
          <p:cNvPr id="10" name="Dowolny kształt: kształt 9">
            <a:extLst>
              <a:ext uri="{FF2B5EF4-FFF2-40B4-BE49-F238E27FC236}">
                <a16:creationId xmlns:a16="http://schemas.microsoft.com/office/drawing/2014/main" id="{04785317-ABE4-4136-A201-2382FC0EA0DA}"/>
              </a:ext>
            </a:extLst>
          </p:cNvPr>
          <p:cNvSpPr/>
          <p:nvPr/>
        </p:nvSpPr>
        <p:spPr>
          <a:xfrm>
            <a:off x="1655999" y="3744000"/>
            <a:ext cx="5508720" cy="935639"/>
          </a:xfrm>
          <a:custGeom>
            <a:avLst/>
            <a:gdLst/>
            <a:ahLst/>
            <a:cxnLst>
              <a:cxn ang="3cd4">
                <a:pos x="hc" y="t"/>
              </a:cxn>
              <a:cxn ang="cd2">
                <a:pos x="l" y="vc"/>
              </a:cxn>
              <a:cxn ang="cd4">
                <a:pos x="hc" y="b"/>
              </a:cxn>
              <a:cxn ang="0">
                <a:pos x="r" y="vc"/>
              </a:cxn>
            </a:cxnLst>
            <a:rect l="l" t="t" r="r" b="b"/>
            <a:pathLst>
              <a:path w="15303" h="2600" fill="none">
                <a:moveTo>
                  <a:pt x="0" y="0"/>
                </a:moveTo>
                <a:lnTo>
                  <a:pt x="15303" y="2600"/>
                </a:lnTo>
              </a:path>
            </a:pathLst>
          </a:custGeom>
          <a:noFill/>
          <a:ln w="0">
            <a:solidFill>
              <a:srgbClr val="FF00FF"/>
            </a:solidFill>
            <a:prstDash val="solid"/>
          </a:ln>
        </p:spPr>
        <p:txBody>
          <a:bodyPr vert="horz" wrap="none" lIns="90000" tIns="45000" rIns="90000" bIns="45000" anchor="ctr" anchorCtr="0" compatLnSpc="0"/>
          <a:lstStyle/>
          <a:p>
            <a:pPr marL="0" marR="0" lvl="0" indent="0" rtl="0" hangingPunct="0">
              <a:lnSpc>
                <a:spcPct val="100000"/>
              </a:lnSpc>
              <a:spcBef>
                <a:spcPts val="0"/>
              </a:spcBef>
              <a:spcAft>
                <a:spcPts val="0"/>
              </a:spcAft>
              <a:buNone/>
              <a:tabLst/>
            </a:pPr>
            <a:endParaRPr lang="pl-PL" sz="1800" b="0" i="0" u="none" strike="noStrike" kern="1200" cap="none">
              <a:ln>
                <a:noFill/>
              </a:ln>
              <a:latin typeface="Liberation Sans" pitchFamily="18"/>
              <a:ea typeface="Segoe UI" pitchFamily="2"/>
              <a:cs typeface="Tahoma" pitchFamily="2"/>
            </a:endParaRPr>
          </a:p>
        </p:txBody>
      </p:sp>
      <p:sp>
        <p:nvSpPr>
          <p:cNvPr id="11" name="Dowolny kształt: kształt 10">
            <a:extLst>
              <a:ext uri="{FF2B5EF4-FFF2-40B4-BE49-F238E27FC236}">
                <a16:creationId xmlns:a16="http://schemas.microsoft.com/office/drawing/2014/main" id="{FBD7A67D-28B0-4049-9825-6AEAC67AB236}"/>
              </a:ext>
            </a:extLst>
          </p:cNvPr>
          <p:cNvSpPr/>
          <p:nvPr/>
        </p:nvSpPr>
        <p:spPr>
          <a:xfrm>
            <a:off x="1440000" y="3240000"/>
            <a:ext cx="5759640" cy="935639"/>
          </a:xfrm>
          <a:custGeom>
            <a:avLst/>
            <a:gdLst/>
            <a:ahLst/>
            <a:cxnLst>
              <a:cxn ang="3cd4">
                <a:pos x="hc" y="t"/>
              </a:cxn>
              <a:cxn ang="cd2">
                <a:pos x="l" y="vc"/>
              </a:cxn>
              <a:cxn ang="cd4">
                <a:pos x="hc" y="b"/>
              </a:cxn>
              <a:cxn ang="0">
                <a:pos x="r" y="vc"/>
              </a:cxn>
            </a:cxnLst>
            <a:rect l="l" t="t" r="r" b="b"/>
            <a:pathLst>
              <a:path w="16000" h="2600" fill="none">
                <a:moveTo>
                  <a:pt x="0" y="2600"/>
                </a:moveTo>
                <a:lnTo>
                  <a:pt x="16000" y="0"/>
                </a:lnTo>
              </a:path>
            </a:pathLst>
          </a:custGeom>
          <a:noFill/>
          <a:ln w="0">
            <a:solidFill>
              <a:srgbClr val="FFFF00"/>
            </a:solidFill>
            <a:prstDash val="solid"/>
          </a:ln>
        </p:spPr>
        <p:txBody>
          <a:bodyPr vert="horz" wrap="none" lIns="90000" tIns="45000" rIns="90000" bIns="45000" anchor="ctr" anchorCtr="0" compatLnSpc="0"/>
          <a:lstStyle/>
          <a:p>
            <a:pPr marL="0" marR="0" lvl="0" indent="0" rtl="0" hangingPunct="0">
              <a:lnSpc>
                <a:spcPct val="100000"/>
              </a:lnSpc>
              <a:spcBef>
                <a:spcPts val="0"/>
              </a:spcBef>
              <a:spcAft>
                <a:spcPts val="0"/>
              </a:spcAft>
              <a:buNone/>
              <a:tabLst/>
            </a:pPr>
            <a:endParaRPr lang="pl-PL" sz="1800" b="0" i="0" u="none" strike="noStrike" kern="1200" cap="none">
              <a:ln>
                <a:noFill/>
              </a:ln>
              <a:latin typeface="Liberation Sans" pitchFamily="18"/>
              <a:ea typeface="Segoe UI" pitchFamily="2"/>
              <a:cs typeface="Tahoma" pitchFamily="2"/>
            </a:endParaRPr>
          </a:p>
        </p:txBody>
      </p:sp>
      <p:sp>
        <p:nvSpPr>
          <p:cNvPr id="12" name="Dowolny kształt: kształt 11">
            <a:extLst>
              <a:ext uri="{FF2B5EF4-FFF2-40B4-BE49-F238E27FC236}">
                <a16:creationId xmlns:a16="http://schemas.microsoft.com/office/drawing/2014/main" id="{79CDCB5E-442E-400D-8385-6D35CF87BD03}"/>
              </a:ext>
            </a:extLst>
          </p:cNvPr>
          <p:cNvSpPr/>
          <p:nvPr/>
        </p:nvSpPr>
        <p:spPr>
          <a:xfrm>
            <a:off x="1296000" y="4680000"/>
            <a:ext cx="5903640" cy="1007640"/>
          </a:xfrm>
          <a:custGeom>
            <a:avLst/>
            <a:gdLst/>
            <a:ahLst/>
            <a:cxnLst>
              <a:cxn ang="3cd4">
                <a:pos x="hc" y="t"/>
              </a:cxn>
              <a:cxn ang="cd2">
                <a:pos x="l" y="vc"/>
              </a:cxn>
              <a:cxn ang="cd4">
                <a:pos x="hc" y="b"/>
              </a:cxn>
              <a:cxn ang="0">
                <a:pos x="r" y="vc"/>
              </a:cxn>
            </a:cxnLst>
            <a:rect l="l" t="t" r="r" b="b"/>
            <a:pathLst>
              <a:path w="16400" h="2800" fill="none">
                <a:moveTo>
                  <a:pt x="0" y="0"/>
                </a:moveTo>
                <a:lnTo>
                  <a:pt x="16400" y="2800"/>
                </a:lnTo>
              </a:path>
            </a:pathLst>
          </a:custGeom>
          <a:noFill/>
          <a:ln w="0">
            <a:solidFill>
              <a:srgbClr val="FE7F00"/>
            </a:solidFill>
            <a:prstDash val="solid"/>
          </a:ln>
        </p:spPr>
        <p:txBody>
          <a:bodyPr vert="horz" wrap="none" lIns="90000" tIns="45000" rIns="90000" bIns="45000" anchor="ctr" anchorCtr="0" compatLnSpc="0"/>
          <a:lstStyle/>
          <a:p>
            <a:pPr marL="0" marR="0" lvl="0" indent="0" rtl="0" hangingPunct="0">
              <a:lnSpc>
                <a:spcPct val="100000"/>
              </a:lnSpc>
              <a:spcBef>
                <a:spcPts val="0"/>
              </a:spcBef>
              <a:spcAft>
                <a:spcPts val="0"/>
              </a:spcAft>
              <a:buNone/>
              <a:tabLst/>
            </a:pPr>
            <a:endParaRPr lang="pl-PL" sz="1800" b="0" i="0" u="none" strike="noStrike" kern="1200" cap="none">
              <a:ln>
                <a:noFill/>
              </a:ln>
              <a:latin typeface="Liberation Sans" pitchFamily="18"/>
              <a:ea typeface="Segoe UI" pitchFamily="2"/>
              <a:cs typeface="Tahoma" pitchFamily="2"/>
            </a:endParaRPr>
          </a:p>
        </p:txBody>
      </p:sp>
      <p:sp>
        <p:nvSpPr>
          <p:cNvPr id="13" name="Dowolny kształt: kształt 12">
            <a:extLst>
              <a:ext uri="{FF2B5EF4-FFF2-40B4-BE49-F238E27FC236}">
                <a16:creationId xmlns:a16="http://schemas.microsoft.com/office/drawing/2014/main" id="{92626398-2CB3-4199-8D28-22C48797083D}"/>
              </a:ext>
            </a:extLst>
          </p:cNvPr>
          <p:cNvSpPr/>
          <p:nvPr/>
        </p:nvSpPr>
        <p:spPr>
          <a:xfrm>
            <a:off x="1440000" y="3744000"/>
            <a:ext cx="5759640" cy="1439639"/>
          </a:xfrm>
          <a:custGeom>
            <a:avLst/>
            <a:gdLst/>
            <a:ahLst/>
            <a:cxnLst>
              <a:cxn ang="3cd4">
                <a:pos x="hc" y="t"/>
              </a:cxn>
              <a:cxn ang="cd2">
                <a:pos x="l" y="vc"/>
              </a:cxn>
              <a:cxn ang="cd4">
                <a:pos x="hc" y="b"/>
              </a:cxn>
              <a:cxn ang="0">
                <a:pos x="r" y="vc"/>
              </a:cxn>
            </a:cxnLst>
            <a:rect l="l" t="t" r="r" b="b"/>
            <a:pathLst>
              <a:path w="16000" h="4000" fill="none">
                <a:moveTo>
                  <a:pt x="0" y="4000"/>
                </a:moveTo>
                <a:lnTo>
                  <a:pt x="16000" y="0"/>
                </a:lnTo>
              </a:path>
            </a:pathLst>
          </a:custGeom>
          <a:noFill/>
          <a:ln w="0">
            <a:solidFill>
              <a:srgbClr val="00FFFF"/>
            </a:solidFill>
            <a:prstDash val="solid"/>
          </a:ln>
        </p:spPr>
        <p:txBody>
          <a:bodyPr vert="horz" wrap="none" lIns="90000" tIns="45000" rIns="90000" bIns="45000" anchor="ctr" anchorCtr="0" compatLnSpc="0"/>
          <a:lstStyle/>
          <a:p>
            <a:pPr marL="0" marR="0" lvl="0" indent="0" rtl="0" hangingPunct="0">
              <a:lnSpc>
                <a:spcPct val="100000"/>
              </a:lnSpc>
              <a:spcBef>
                <a:spcPts val="0"/>
              </a:spcBef>
              <a:spcAft>
                <a:spcPts val="0"/>
              </a:spcAft>
              <a:buNone/>
              <a:tabLst/>
            </a:pPr>
            <a:endParaRPr lang="pl-PL" sz="1800" b="0" i="0" u="none" strike="noStrike" kern="1200" cap="none">
              <a:ln>
                <a:noFill/>
              </a:ln>
              <a:latin typeface="Liberation Sans" pitchFamily="18"/>
              <a:ea typeface="Segoe UI" pitchFamily="2"/>
              <a:cs typeface="Tahoma" pitchFamily="2"/>
            </a:endParaRPr>
          </a:p>
        </p:txBody>
      </p:sp>
      <p:sp>
        <p:nvSpPr>
          <p:cNvPr id="14" name="Dowolny kształt: kształt 13">
            <a:extLst>
              <a:ext uri="{FF2B5EF4-FFF2-40B4-BE49-F238E27FC236}">
                <a16:creationId xmlns:a16="http://schemas.microsoft.com/office/drawing/2014/main" id="{806DD107-FCCF-4878-AFDE-62679BBE6DFF}"/>
              </a:ext>
            </a:extLst>
          </p:cNvPr>
          <p:cNvSpPr/>
          <p:nvPr/>
        </p:nvSpPr>
        <p:spPr>
          <a:xfrm>
            <a:off x="3456000" y="2736000"/>
            <a:ext cx="3743640" cy="3023640"/>
          </a:xfrm>
          <a:custGeom>
            <a:avLst/>
            <a:gdLst/>
            <a:ahLst/>
            <a:cxnLst>
              <a:cxn ang="3cd4">
                <a:pos x="hc" y="t"/>
              </a:cxn>
              <a:cxn ang="cd2">
                <a:pos x="l" y="vc"/>
              </a:cxn>
              <a:cxn ang="cd4">
                <a:pos x="hc" y="b"/>
              </a:cxn>
              <a:cxn ang="0">
                <a:pos x="r" y="vc"/>
              </a:cxn>
            </a:cxnLst>
            <a:rect l="l" t="t" r="r" b="b"/>
            <a:pathLst>
              <a:path w="10400" h="8400" fill="none">
                <a:moveTo>
                  <a:pt x="0" y="8400"/>
                </a:moveTo>
                <a:lnTo>
                  <a:pt x="10400" y="0"/>
                </a:lnTo>
              </a:path>
            </a:pathLst>
          </a:custGeom>
          <a:noFill/>
          <a:ln w="0">
            <a:solidFill>
              <a:srgbClr val="00FF00"/>
            </a:solidFill>
            <a:prstDash val="solid"/>
          </a:ln>
        </p:spPr>
        <p:txBody>
          <a:bodyPr vert="horz" wrap="none" lIns="90000" tIns="45000" rIns="90000" bIns="45000" anchor="ctr" anchorCtr="0" compatLnSpc="0"/>
          <a:lstStyle/>
          <a:p>
            <a:pPr marL="0" marR="0" lvl="0" indent="0" rtl="0" hangingPunct="0">
              <a:lnSpc>
                <a:spcPct val="100000"/>
              </a:lnSpc>
              <a:spcBef>
                <a:spcPts val="0"/>
              </a:spcBef>
              <a:spcAft>
                <a:spcPts val="0"/>
              </a:spcAft>
              <a:buNone/>
              <a:tabLst/>
            </a:pPr>
            <a:endParaRPr lang="pl-PL" sz="1800" b="0" i="0" u="none" strike="noStrike" kern="1200" cap="none">
              <a:ln>
                <a:noFill/>
              </a:ln>
              <a:latin typeface="Liberation Sans" pitchFamily="18"/>
              <a:ea typeface="Segoe UI" pitchFamily="2"/>
              <a:cs typeface="Tahoma" pitchFamily="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xit"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hidden"/>
                                      </p:to>
                                    </p:set>
                                  </p:childTnLst>
                                </p:cTn>
                              </p:par>
                              <p:par>
                                <p:cTn id="7" presetClass="entr"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par>
                                <p:cTn id="9" presetClass="entr"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xit"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hidden"/>
                                      </p:to>
                                    </p:set>
                                  </p:childTnLst>
                                </p:cTn>
                              </p:par>
                              <p:par>
                                <p:cTn id="15" presetClass="entr" fill="hold" grpId="0" nodeType="with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childTnLst>
                                </p:cTn>
                              </p:par>
                              <p:par>
                                <p:cTn id="17" presetClass="entr"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xit"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hidden"/>
                                      </p:to>
                                    </p:set>
                                  </p:childTnLst>
                                </p:cTn>
                              </p:par>
                              <p:par>
                                <p:cTn id="23" presetClass="entr" fill="hold" grpId="0" nodeType="with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childTnLst>
                                </p:cTn>
                              </p:par>
                              <p:par>
                                <p:cTn id="25" presetClass="entr"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xit"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hidden"/>
                                      </p:to>
                                    </p:set>
                                  </p:childTnLst>
                                </p:cTn>
                              </p:par>
                              <p:par>
                                <p:cTn id="31" presetClass="entr" fill="hold" grpId="0" nodeType="with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childTnLst>
                                </p:cTn>
                              </p:par>
                              <p:par>
                                <p:cTn id="33" presetClass="entr"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Class="exit" fill="hold" nodeType="clickEffect">
                                  <p:stCondLst>
                                    <p:cond delay="0"/>
                                  </p:stCondLst>
                                  <p:childTnLst>
                                    <p:set>
                                      <p:cBhvr>
                                        <p:cTn id="38" dur="1" fill="hold">
                                          <p:stCondLst>
                                            <p:cond delay="0"/>
                                          </p:stCondLst>
                                        </p:cTn>
                                        <p:tgtEl>
                                          <p:spTgt spid="4">
                                            <p:txEl>
                                              <p:pRg st="4" end="4"/>
                                            </p:txEl>
                                          </p:spTgt>
                                        </p:tgtEl>
                                        <p:attrNameLst>
                                          <p:attrName>style.visibility</p:attrName>
                                        </p:attrNameLst>
                                      </p:cBhvr>
                                      <p:to>
                                        <p:strVal val="hidden"/>
                                      </p:to>
                                    </p:set>
                                  </p:childTnLst>
                                </p:cTn>
                              </p:par>
                              <p:par>
                                <p:cTn id="39" presetClass="entr" fill="hold" grpId="0" nodeType="withEffect">
                                  <p:stCondLst>
                                    <p:cond delay="0"/>
                                  </p:stCondLst>
                                  <p:childTnLst>
                                    <p:set>
                                      <p:cBhvr>
                                        <p:cTn id="40" dur="1" fill="hold">
                                          <p:stCondLst>
                                            <p:cond delay="0"/>
                                          </p:stCondLst>
                                        </p:cTn>
                                        <p:tgtEl>
                                          <p:spTgt spid="6">
                                            <p:txEl>
                                              <p:pRg st="4" end="4"/>
                                            </p:txEl>
                                          </p:spTgt>
                                        </p:tgtEl>
                                        <p:attrNameLst>
                                          <p:attrName>style.visibility</p:attrName>
                                        </p:attrNameLst>
                                      </p:cBhvr>
                                      <p:to>
                                        <p:strVal val="visible"/>
                                      </p:to>
                                    </p:set>
                                  </p:childTnLst>
                                </p:cTn>
                              </p:par>
                              <p:par>
                                <p:cTn id="41" presetClass="entr" fill="hold" nodeType="with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Class="exit" fill="hold" nodeType="clickEffect">
                                  <p:stCondLst>
                                    <p:cond delay="0"/>
                                  </p:stCondLst>
                                  <p:childTnLst>
                                    <p:set>
                                      <p:cBhvr>
                                        <p:cTn id="46" dur="1" fill="hold">
                                          <p:stCondLst>
                                            <p:cond delay="0"/>
                                          </p:stCondLst>
                                        </p:cTn>
                                        <p:tgtEl>
                                          <p:spTgt spid="4">
                                            <p:txEl>
                                              <p:pRg st="5" end="5"/>
                                            </p:txEl>
                                          </p:spTgt>
                                        </p:tgtEl>
                                        <p:attrNameLst>
                                          <p:attrName>style.visibility</p:attrName>
                                        </p:attrNameLst>
                                      </p:cBhvr>
                                      <p:to>
                                        <p:strVal val="hidden"/>
                                      </p:to>
                                    </p:set>
                                  </p:childTnLst>
                                </p:cTn>
                              </p:par>
                              <p:par>
                                <p:cTn id="47" presetClass="entr" fill="hold" grpId="0" nodeType="withEffect">
                                  <p:stCondLst>
                                    <p:cond delay="0"/>
                                  </p:stCondLst>
                                  <p:childTnLst>
                                    <p:set>
                                      <p:cBhvr>
                                        <p:cTn id="48" dur="1" fill="hold">
                                          <p:stCondLst>
                                            <p:cond delay="0"/>
                                          </p:stCondLst>
                                        </p:cTn>
                                        <p:tgtEl>
                                          <p:spTgt spid="6">
                                            <p:txEl>
                                              <p:pRg st="5" end="5"/>
                                            </p:txEl>
                                          </p:spTgt>
                                        </p:tgtEl>
                                        <p:attrNameLst>
                                          <p:attrName>style.visibility</p:attrName>
                                        </p:attrNameLst>
                                      </p:cBhvr>
                                      <p:to>
                                        <p:strVal val="visible"/>
                                      </p:to>
                                    </p:set>
                                  </p:childTnLst>
                                </p:cTn>
                              </p:par>
                              <p:par>
                                <p:cTn id="49" presetClass="entr" fill="hold" nodeType="withEffect">
                                  <p:stCondLst>
                                    <p:cond delay="0"/>
                                  </p:stCondLst>
                                  <p:childTnLst>
                                    <p:set>
                                      <p:cBhvr>
                                        <p:cTn id="50" dur="1" fill="hold">
                                          <p:stCondLst>
                                            <p:cond delay="0"/>
                                          </p:stCondLst>
                                        </p:cTn>
                                        <p:tgtEl>
                                          <p:spTgt spid="1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Class="exit" fill="hold" nodeType="clickEffect">
                                  <p:stCondLst>
                                    <p:cond delay="0"/>
                                  </p:stCondLst>
                                  <p:childTnLst>
                                    <p:set>
                                      <p:cBhvr>
                                        <p:cTn id="54" dur="1" fill="hold">
                                          <p:stCondLst>
                                            <p:cond delay="0"/>
                                          </p:stCondLst>
                                        </p:cTn>
                                        <p:tgtEl>
                                          <p:spTgt spid="4">
                                            <p:txEl>
                                              <p:pRg st="6" end="6"/>
                                            </p:txEl>
                                          </p:spTgt>
                                        </p:tgtEl>
                                        <p:attrNameLst>
                                          <p:attrName>style.visibility</p:attrName>
                                        </p:attrNameLst>
                                      </p:cBhvr>
                                      <p:to>
                                        <p:strVal val="hidden"/>
                                      </p:to>
                                    </p:set>
                                  </p:childTnLst>
                                </p:cTn>
                              </p:par>
                              <p:par>
                                <p:cTn id="55" presetClass="entr" fill="hold" grpId="0" nodeType="withEffect">
                                  <p:stCondLst>
                                    <p:cond delay="0"/>
                                  </p:stCondLst>
                                  <p:childTnLst>
                                    <p:set>
                                      <p:cBhvr>
                                        <p:cTn id="56" dur="1" fill="hold">
                                          <p:stCondLst>
                                            <p:cond delay="0"/>
                                          </p:stCondLst>
                                        </p:cTn>
                                        <p:tgtEl>
                                          <p:spTgt spid="6">
                                            <p:txEl>
                                              <p:pRg st="6" end="6"/>
                                            </p:txEl>
                                          </p:spTgt>
                                        </p:tgtEl>
                                        <p:attrNameLst>
                                          <p:attrName>style.visibility</p:attrName>
                                        </p:attrNameLst>
                                      </p:cBhvr>
                                      <p:to>
                                        <p:strVal val="visible"/>
                                      </p:to>
                                    </p:set>
                                  </p:childTnLst>
                                </p:cTn>
                              </p:par>
                              <p:par>
                                <p:cTn id="57" presetClass="entr" fill="hold" nodeType="withEffect">
                                  <p:stCondLst>
                                    <p:cond delay="0"/>
                                  </p:stCondLst>
                                  <p:childTnLst>
                                    <p:set>
                                      <p:cBhvr>
                                        <p:cTn id="58" dur="1" fill="hold">
                                          <p:stCondLst>
                                            <p:cond delay="0"/>
                                          </p:stCondLst>
                                        </p:cTn>
                                        <p:tgtEl>
                                          <p:spTgt spid="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Class="exit" fill="hold" nodeType="clickEffect">
                                  <p:stCondLst>
                                    <p:cond delay="0"/>
                                  </p:stCondLst>
                                  <p:childTnLst>
                                    <p:set>
                                      <p:cBhvr>
                                        <p:cTn id="62" dur="1" fill="hold">
                                          <p:stCondLst>
                                            <p:cond delay="0"/>
                                          </p:stCondLst>
                                        </p:cTn>
                                        <p:tgtEl>
                                          <p:spTgt spid="4">
                                            <p:txEl>
                                              <p:pRg st="7" end="7"/>
                                            </p:txEl>
                                          </p:spTgt>
                                        </p:tgtEl>
                                        <p:attrNameLst>
                                          <p:attrName>style.visibility</p:attrName>
                                        </p:attrNameLst>
                                      </p:cBhvr>
                                      <p:to>
                                        <p:strVal val="hidden"/>
                                      </p:to>
                                    </p:set>
                                  </p:childTnLst>
                                </p:cTn>
                              </p:par>
                              <p:par>
                                <p:cTn id="63" presetClass="entr" fill="hold" grpId="0" nodeType="withEffect">
                                  <p:stCondLst>
                                    <p:cond delay="0"/>
                                  </p:stCondLst>
                                  <p:childTnLst>
                                    <p:set>
                                      <p:cBhvr>
                                        <p:cTn id="64" dur="1" fill="hold">
                                          <p:stCondLst>
                                            <p:cond delay="0"/>
                                          </p:stCondLst>
                                        </p:cTn>
                                        <p:tgtEl>
                                          <p:spTgt spid="6">
                                            <p:txEl>
                                              <p:pRg st="7" end="7"/>
                                            </p:txEl>
                                          </p:spTgt>
                                        </p:tgtEl>
                                        <p:attrNameLst>
                                          <p:attrName>style.visibility</p:attrName>
                                        </p:attrNameLst>
                                      </p:cBhvr>
                                      <p:to>
                                        <p:strVal val="visible"/>
                                      </p:to>
                                    </p:set>
                                  </p:childTnLst>
                                </p:cTn>
                              </p:par>
                              <p:par>
                                <p:cTn id="65" presetClass="entr" fill="hold" nodeType="withEffect">
                                  <p:stCondLst>
                                    <p:cond delay="0"/>
                                  </p:stCondLst>
                                  <p:childTnLst>
                                    <p:set>
                                      <p:cBhvr>
                                        <p:cTn id="6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name="page6">
    <p:spTree>
      <p:nvGrpSpPr>
        <p:cNvPr id="1" name=""/>
        <p:cNvGrpSpPr/>
        <p:nvPr/>
      </p:nvGrpSpPr>
      <p:grpSpPr>
        <a:xfrm>
          <a:off x="0" y="0"/>
          <a:ext cx="0" cy="0"/>
          <a:chOff x="0" y="0"/>
          <a:chExt cx="0" cy="0"/>
        </a:xfrm>
      </p:grpSpPr>
      <p:sp>
        <p:nvSpPr>
          <p:cNvPr id="30" name="Symbol zastępczy numeru slajdu 3">
            <a:extLst>
              <a:ext uri="{FF2B5EF4-FFF2-40B4-BE49-F238E27FC236}">
                <a16:creationId xmlns:a16="http://schemas.microsoft.com/office/drawing/2014/main" id="{08E0BCDC-AC41-4592-94D1-B75017D92056}"/>
              </a:ext>
            </a:extLst>
          </p:cNvPr>
          <p:cNvSpPr>
            <a:spLocks noGrp="1"/>
          </p:cNvSpPr>
          <p:nvPr>
            <p:ph type="sldNum" sz="quarter" idx="12"/>
          </p:nvPr>
        </p:nvSpPr>
        <p:spPr/>
        <p:txBody>
          <a:bodyPr/>
          <a:lstStyle/>
          <a:p>
            <a:pPr lvl="0"/>
            <a:fld id="{2EEA89E6-6D28-44B6-B723-E772AFF2CD06}" type="slidenum">
              <a:t>6</a:t>
            </a:fld>
            <a:endParaRPr lang="pl-PL"/>
          </a:p>
        </p:txBody>
      </p:sp>
      <p:sp>
        <p:nvSpPr>
          <p:cNvPr id="2" name="Dowolny kształt: kształt 1">
            <a:extLst>
              <a:ext uri="{FF2B5EF4-FFF2-40B4-BE49-F238E27FC236}">
                <a16:creationId xmlns:a16="http://schemas.microsoft.com/office/drawing/2014/main" id="{5CACD594-AB34-4CCE-8B4F-3A58B5CB078B}"/>
              </a:ext>
            </a:extLst>
          </p:cNvPr>
          <p:cNvSpPr/>
          <p:nvPr/>
        </p:nvSpPr>
        <p:spPr>
          <a:xfrm>
            <a:off x="2232000" y="1728000"/>
            <a:ext cx="5184000" cy="2880000"/>
          </a:xfrm>
          <a:custGeom>
            <a:avLst/>
            <a:gdLst>
              <a:gd name="f0" fmla="val w"/>
              <a:gd name="f1" fmla="val h"/>
              <a:gd name="f2" fmla="val 0"/>
              <a:gd name="f3" fmla="val 21600"/>
              <a:gd name="f4" fmla="val 1930"/>
              <a:gd name="f5" fmla="val 7160"/>
              <a:gd name="f6" fmla="val 1530"/>
              <a:gd name="f7" fmla="val 4490"/>
              <a:gd name="f8" fmla="val 3400"/>
              <a:gd name="f9" fmla="val 1970"/>
              <a:gd name="f10" fmla="val 5270"/>
              <a:gd name="f11" fmla="val 5860"/>
              <a:gd name="f12" fmla="val 1950"/>
              <a:gd name="f13" fmla="val 6470"/>
              <a:gd name="f14" fmla="val 2210"/>
              <a:gd name="f15" fmla="val 6970"/>
              <a:gd name="f16" fmla="val 2600"/>
              <a:gd name="f17" fmla="val 7450"/>
              <a:gd name="f18" fmla="val 1390"/>
              <a:gd name="f19" fmla="val 8340"/>
              <a:gd name="f20" fmla="val 650"/>
              <a:gd name="f21" fmla="val 9340"/>
              <a:gd name="f22" fmla="val 10004"/>
              <a:gd name="f23" fmla="val 690"/>
              <a:gd name="f24" fmla="val 10710"/>
              <a:gd name="f25" fmla="val 1050"/>
              <a:gd name="f26" fmla="val 11210"/>
              <a:gd name="f27" fmla="val 1700"/>
              <a:gd name="f28" fmla="val 11570"/>
              <a:gd name="f29" fmla="val 630"/>
              <a:gd name="f30" fmla="val 12330"/>
              <a:gd name="f31" fmla="val 13150"/>
              <a:gd name="f32" fmla="val 13840"/>
              <a:gd name="f33" fmla="val 14470"/>
              <a:gd name="f34" fmla="val 460"/>
              <a:gd name="f35" fmla="val 14870"/>
              <a:gd name="f36" fmla="val 1160"/>
              <a:gd name="f37" fmla="val 15330"/>
              <a:gd name="f38" fmla="val 440"/>
              <a:gd name="f39" fmla="val 16020"/>
              <a:gd name="f40" fmla="val 16740"/>
              <a:gd name="f41" fmla="val 17910"/>
              <a:gd name="f42" fmla="val 18900"/>
              <a:gd name="f43" fmla="val 1130"/>
              <a:gd name="f44" fmla="val 19110"/>
              <a:gd name="f45" fmla="val 2710"/>
              <a:gd name="f46" fmla="val 20240"/>
              <a:gd name="f47" fmla="val 3150"/>
              <a:gd name="f48" fmla="val 21060"/>
              <a:gd name="f49" fmla="val 4580"/>
              <a:gd name="f50" fmla="val 6220"/>
              <a:gd name="f51" fmla="val 6720"/>
              <a:gd name="f52" fmla="val 21000"/>
              <a:gd name="f53" fmla="val 7200"/>
              <a:gd name="f54" fmla="val 20830"/>
              <a:gd name="f55" fmla="val 7660"/>
              <a:gd name="f56" fmla="val 21310"/>
              <a:gd name="f57" fmla="val 8460"/>
              <a:gd name="f58" fmla="val 9450"/>
              <a:gd name="f59" fmla="val 10460"/>
              <a:gd name="f60" fmla="val 12750"/>
              <a:gd name="f61" fmla="val 20310"/>
              <a:gd name="f62" fmla="val 14680"/>
              <a:gd name="f63" fmla="val 18650"/>
              <a:gd name="f64" fmla="val 15010"/>
              <a:gd name="f65" fmla="val 17200"/>
              <a:gd name="f66" fmla="val 17370"/>
              <a:gd name="f67" fmla="val 18920"/>
              <a:gd name="f68" fmla="val 15770"/>
              <a:gd name="f69" fmla="val 15220"/>
              <a:gd name="f70" fmla="val 14700"/>
              <a:gd name="f71" fmla="val 18710"/>
              <a:gd name="f72" fmla="val 14240"/>
              <a:gd name="f73" fmla="val 18310"/>
              <a:gd name="f74" fmla="val 13820"/>
              <a:gd name="f75" fmla="val 12490"/>
              <a:gd name="f76" fmla="val 11000"/>
              <a:gd name="f77" fmla="val 9890"/>
              <a:gd name="f78" fmla="val 8840"/>
              <a:gd name="f79" fmla="val 20790"/>
              <a:gd name="f80" fmla="val 8210"/>
              <a:gd name="f81" fmla="val 19510"/>
              <a:gd name="f82" fmla="val 7620"/>
              <a:gd name="f83" fmla="val 20000"/>
              <a:gd name="f84" fmla="val 7930"/>
              <a:gd name="f85" fmla="val 20290"/>
              <a:gd name="f86" fmla="val 6240"/>
              <a:gd name="f87" fmla="val 4850"/>
              <a:gd name="f88" fmla="val 3570"/>
              <a:gd name="f89" fmla="val 19280"/>
              <a:gd name="f90" fmla="val 2900"/>
              <a:gd name="f91" fmla="val 17640"/>
              <a:gd name="f92" fmla="val 1300"/>
              <a:gd name="f93" fmla="val 17600"/>
              <a:gd name="f94" fmla="val 480"/>
              <a:gd name="f95" fmla="val 16300"/>
              <a:gd name="f96" fmla="val 14660"/>
              <a:gd name="f97" fmla="val 13900"/>
              <a:gd name="f98" fmla="val 13210"/>
              <a:gd name="f99" fmla="val 1070"/>
              <a:gd name="f100" fmla="val 12640"/>
              <a:gd name="f101" fmla="val 380"/>
              <a:gd name="f102" fmla="val 12160"/>
              <a:gd name="f103" fmla="val 10120"/>
              <a:gd name="f104" fmla="val 8590"/>
              <a:gd name="f105" fmla="val 840"/>
              <a:gd name="f106" fmla="val 7330"/>
              <a:gd name="f107" fmla="val 7410"/>
              <a:gd name="f108" fmla="val 2040"/>
              <a:gd name="f109" fmla="val 7690"/>
              <a:gd name="f110" fmla="val 2090"/>
              <a:gd name="f111" fmla="val 7920"/>
              <a:gd name="f112" fmla="val 2790"/>
              <a:gd name="f113" fmla="val 7480"/>
              <a:gd name="f114" fmla="val 3050"/>
              <a:gd name="f115" fmla="val 7670"/>
              <a:gd name="f116" fmla="val 3310"/>
              <a:gd name="f117" fmla="val 11130"/>
              <a:gd name="f118" fmla="val 1910"/>
              <a:gd name="f119" fmla="val 11080"/>
              <a:gd name="f120" fmla="val 2160"/>
              <a:gd name="f121" fmla="val 11030"/>
              <a:gd name="f122" fmla="val 2400"/>
              <a:gd name="f123" fmla="val 14720"/>
              <a:gd name="f124" fmla="val 1400"/>
              <a:gd name="f125" fmla="val 14640"/>
              <a:gd name="f126" fmla="val 1720"/>
              <a:gd name="f127" fmla="val 14540"/>
              <a:gd name="f128" fmla="val 2010"/>
              <a:gd name="f129" fmla="val 19130"/>
              <a:gd name="f130" fmla="val 2890"/>
              <a:gd name="f131" fmla="val 19230"/>
              <a:gd name="f132" fmla="val 3290"/>
              <a:gd name="f133" fmla="val 19190"/>
              <a:gd name="f134" fmla="val 3380"/>
              <a:gd name="f135" fmla="val 20660"/>
              <a:gd name="f136" fmla="val 8170"/>
              <a:gd name="f137" fmla="val 20430"/>
              <a:gd name="f138" fmla="val 8620"/>
              <a:gd name="f139" fmla="val 20110"/>
              <a:gd name="f140" fmla="val 8990"/>
              <a:gd name="f141" fmla="val 18660"/>
              <a:gd name="f142" fmla="val 18740"/>
              <a:gd name="f143" fmla="val 14200"/>
              <a:gd name="f144" fmla="val 18280"/>
              <a:gd name="f145" fmla="val 12200"/>
              <a:gd name="f146" fmla="val 17000"/>
              <a:gd name="f147" fmla="val 11450"/>
              <a:gd name="f148" fmla="val 14320"/>
              <a:gd name="f149" fmla="val 17980"/>
              <a:gd name="f150" fmla="val 14350"/>
              <a:gd name="f151" fmla="val 17680"/>
              <a:gd name="f152" fmla="val 14370"/>
              <a:gd name="f153" fmla="val 17360"/>
              <a:gd name="f154" fmla="val 8220"/>
              <a:gd name="f155" fmla="val 8060"/>
              <a:gd name="f156" fmla="val 19250"/>
              <a:gd name="f157" fmla="val 7960"/>
              <a:gd name="f158" fmla="val 18950"/>
              <a:gd name="f159" fmla="val 7860"/>
              <a:gd name="f160" fmla="val 18640"/>
              <a:gd name="f161" fmla="val 3090"/>
              <a:gd name="f162" fmla="val 3280"/>
              <a:gd name="f163" fmla="val 17540"/>
              <a:gd name="f164" fmla="val 3460"/>
              <a:gd name="f165" fmla="val 17450"/>
              <a:gd name="f166" fmla="val 12900"/>
              <a:gd name="f167" fmla="val 1780"/>
              <a:gd name="f168" fmla="val 13130"/>
              <a:gd name="f169" fmla="val 2330"/>
              <a:gd name="f170" fmla="val 13040"/>
              <a:gd name="f171" fmla="*/ f0 1 21600"/>
              <a:gd name="f172" fmla="*/ f1 1 21600"/>
              <a:gd name="f173" fmla="*/ 3000 f171 1"/>
              <a:gd name="f174" fmla="*/ 17110 f171 1"/>
              <a:gd name="f175" fmla="*/ 17330 f172 1"/>
              <a:gd name="f176" fmla="*/ 3320 f172 1"/>
            </a:gdLst>
            <a:ahLst/>
            <a:cxnLst>
              <a:cxn ang="3cd4">
                <a:pos x="hc" y="t"/>
              </a:cxn>
              <a:cxn ang="0">
                <a:pos x="r" y="vc"/>
              </a:cxn>
              <a:cxn ang="cd4">
                <a:pos x="hc" y="b"/>
              </a:cxn>
              <a:cxn ang="cd2">
                <a:pos x="l" y="vc"/>
              </a:cxn>
            </a:cxnLst>
            <a:rect l="f173" t="f176" r="f174" b="f175"/>
            <a:pathLst>
              <a:path w="21600" h="21600">
                <a:moveTo>
                  <a:pt x="f4" y="f5"/>
                </a:moveTo>
                <a:cubicBezTo>
                  <a:pt x="f6" y="f7"/>
                  <a:pt x="f8" y="f9"/>
                  <a:pt x="f10" y="f9"/>
                </a:cubicBezTo>
                <a:cubicBezTo>
                  <a:pt x="f11" y="f12"/>
                  <a:pt x="f13" y="f14"/>
                  <a:pt x="f15" y="f16"/>
                </a:cubicBezTo>
                <a:cubicBezTo>
                  <a:pt x="f17" y="f18"/>
                  <a:pt x="f19" y="f20"/>
                  <a:pt x="f21" y="f20"/>
                </a:cubicBezTo>
                <a:cubicBezTo>
                  <a:pt x="f22" y="f23"/>
                  <a:pt x="f24" y="f25"/>
                  <a:pt x="f26" y="f27"/>
                </a:cubicBezTo>
                <a:cubicBezTo>
                  <a:pt x="f28" y="f29"/>
                  <a:pt x="f30" y="f2"/>
                  <a:pt x="f31" y="f2"/>
                </a:cubicBezTo>
                <a:cubicBezTo>
                  <a:pt x="f32" y="f2"/>
                  <a:pt x="f33" y="f34"/>
                  <a:pt x="f35" y="f36"/>
                </a:cubicBezTo>
                <a:cubicBezTo>
                  <a:pt x="f37" y="f38"/>
                  <a:pt x="f39" y="f2"/>
                  <a:pt x="f40" y="f2"/>
                </a:cubicBezTo>
                <a:cubicBezTo>
                  <a:pt x="f41" y="f2"/>
                  <a:pt x="f42" y="f43"/>
                  <a:pt x="f44" y="f45"/>
                </a:cubicBezTo>
                <a:cubicBezTo>
                  <a:pt x="f46" y="f47"/>
                  <a:pt x="f48" y="f49"/>
                  <a:pt x="f48" y="f50"/>
                </a:cubicBezTo>
                <a:cubicBezTo>
                  <a:pt x="f48" y="f51"/>
                  <a:pt x="f52" y="f53"/>
                  <a:pt x="f54" y="f55"/>
                </a:cubicBezTo>
                <a:cubicBezTo>
                  <a:pt x="f56" y="f57"/>
                  <a:pt x="f3" y="f58"/>
                  <a:pt x="f3" y="f59"/>
                </a:cubicBezTo>
                <a:cubicBezTo>
                  <a:pt x="f3" y="f60"/>
                  <a:pt x="f61" y="f62"/>
                  <a:pt x="f63" y="f64"/>
                </a:cubicBezTo>
                <a:cubicBezTo>
                  <a:pt x="f63" y="f65"/>
                  <a:pt x="f66" y="f67"/>
                  <a:pt x="f68" y="f67"/>
                </a:cubicBezTo>
                <a:cubicBezTo>
                  <a:pt x="f69" y="f67"/>
                  <a:pt x="f70" y="f71"/>
                  <a:pt x="f72" y="f73"/>
                </a:cubicBezTo>
                <a:cubicBezTo>
                  <a:pt x="f74" y="f46"/>
                  <a:pt x="f75" y="f3"/>
                  <a:pt x="f76" y="f3"/>
                </a:cubicBezTo>
                <a:cubicBezTo>
                  <a:pt x="f77" y="f3"/>
                  <a:pt x="f78" y="f79"/>
                  <a:pt x="f80" y="f81"/>
                </a:cubicBezTo>
                <a:cubicBezTo>
                  <a:pt x="f82" y="f83"/>
                  <a:pt x="f84" y="f85"/>
                  <a:pt x="f86" y="f85"/>
                </a:cubicBezTo>
                <a:cubicBezTo>
                  <a:pt x="f87" y="f85"/>
                  <a:pt x="f88" y="f89"/>
                  <a:pt x="f90" y="f91"/>
                </a:cubicBezTo>
                <a:cubicBezTo>
                  <a:pt x="f92" y="f93"/>
                  <a:pt x="f94" y="f95"/>
                  <a:pt x="f94" y="f96"/>
                </a:cubicBezTo>
                <a:cubicBezTo>
                  <a:pt x="f94" y="f97"/>
                  <a:pt x="f23" y="f98"/>
                  <a:pt x="f99" y="f100"/>
                </a:cubicBezTo>
                <a:cubicBezTo>
                  <a:pt x="f101" y="f102"/>
                  <a:pt x="f2" y="f26"/>
                  <a:pt x="f2" y="f103"/>
                </a:cubicBezTo>
                <a:cubicBezTo>
                  <a:pt x="f2" y="f104"/>
                  <a:pt x="f105" y="f106"/>
                  <a:pt x="f4" y="f5"/>
                </a:cubicBezTo>
                <a:close/>
              </a:path>
              <a:path w="21600" h="21600" fill="none">
                <a:moveTo>
                  <a:pt x="f4" y="f5"/>
                </a:moveTo>
                <a:cubicBezTo>
                  <a:pt x="f12" y="f107"/>
                  <a:pt x="f108" y="f109"/>
                  <a:pt x="f110" y="f111"/>
                </a:cubicBezTo>
              </a:path>
              <a:path w="21600" h="21600" fill="none">
                <a:moveTo>
                  <a:pt x="f15" y="f16"/>
                </a:moveTo>
                <a:cubicBezTo>
                  <a:pt x="f53" y="f112"/>
                  <a:pt x="f113" y="f114"/>
                  <a:pt x="f115" y="f116"/>
                </a:cubicBezTo>
              </a:path>
              <a:path w="21600" h="21600" fill="none">
                <a:moveTo>
                  <a:pt x="f26" y="f27"/>
                </a:moveTo>
                <a:cubicBezTo>
                  <a:pt x="f117" y="f118"/>
                  <a:pt x="f119" y="f120"/>
                  <a:pt x="f121" y="f122"/>
                </a:cubicBezTo>
              </a:path>
              <a:path w="21600" h="21600" fill="none">
                <a:moveTo>
                  <a:pt x="f35" y="f36"/>
                </a:moveTo>
                <a:cubicBezTo>
                  <a:pt x="f123" y="f124"/>
                  <a:pt x="f125" y="f126"/>
                  <a:pt x="f127" y="f128"/>
                </a:cubicBezTo>
              </a:path>
              <a:path w="21600" h="21600" fill="none">
                <a:moveTo>
                  <a:pt x="f44" y="f45"/>
                </a:moveTo>
                <a:cubicBezTo>
                  <a:pt x="f129" y="f130"/>
                  <a:pt x="f131" y="f132"/>
                  <a:pt x="f133" y="f134"/>
                </a:cubicBezTo>
              </a:path>
              <a:path w="21600" h="21600" fill="none">
                <a:moveTo>
                  <a:pt x="f54" y="f55"/>
                </a:moveTo>
                <a:cubicBezTo>
                  <a:pt x="f135" y="f136"/>
                  <a:pt x="f137" y="f138"/>
                  <a:pt x="f139" y="f140"/>
                </a:cubicBezTo>
              </a:path>
              <a:path w="21600" h="21600" fill="none">
                <a:moveTo>
                  <a:pt x="f141" y="f64"/>
                </a:moveTo>
                <a:cubicBezTo>
                  <a:pt x="f142" y="f143"/>
                  <a:pt x="f144" y="f145"/>
                  <a:pt x="f146" y="f147"/>
                </a:cubicBezTo>
              </a:path>
              <a:path w="21600" h="21600" fill="none">
                <a:moveTo>
                  <a:pt x="f72" y="f73"/>
                </a:moveTo>
                <a:cubicBezTo>
                  <a:pt x="f148" y="f149"/>
                  <a:pt x="f150" y="f151"/>
                  <a:pt x="f152" y="f153"/>
                </a:cubicBezTo>
              </a:path>
              <a:path w="21600" h="21600" fill="none">
                <a:moveTo>
                  <a:pt x="f154" y="f81"/>
                </a:moveTo>
                <a:cubicBezTo>
                  <a:pt x="f155" y="f156"/>
                  <a:pt x="f157" y="f158"/>
                  <a:pt x="f159" y="f160"/>
                </a:cubicBezTo>
              </a:path>
              <a:path w="21600" h="21600" fill="none">
                <a:moveTo>
                  <a:pt x="f90" y="f91"/>
                </a:moveTo>
                <a:cubicBezTo>
                  <a:pt x="f161" y="f93"/>
                  <a:pt x="f162" y="f163"/>
                  <a:pt x="f164" y="f165"/>
                </a:cubicBezTo>
              </a:path>
              <a:path w="21600" h="21600" fill="none">
                <a:moveTo>
                  <a:pt x="f99" y="f100"/>
                </a:moveTo>
                <a:cubicBezTo>
                  <a:pt x="f124" y="f166"/>
                  <a:pt x="f167" y="f168"/>
                  <a:pt x="f169" y="f170"/>
                </a:cubicBezTo>
              </a:path>
            </a:pathLst>
          </a:custGeom>
          <a:solidFill>
            <a:srgbClr val="FFFFFF"/>
          </a:solidFill>
          <a:ln w="0">
            <a:solidFill>
              <a:srgbClr val="FFFFFF"/>
            </a:solidFill>
            <a:prstDash val="solid"/>
          </a:ln>
        </p:spPr>
        <p:txBody>
          <a:bodyPr vert="horz" wrap="none" lIns="90000" tIns="45000" rIns="90000" bIns="45000" anchor="ctr" anchorCtr="0" compatLnSpc="0">
            <a:noAutofit/>
          </a:bodyPr>
          <a:lstStyle/>
          <a:p>
            <a:pPr marL="0" marR="0" lvl="0" indent="0" rtl="0" hangingPunct="0">
              <a:lnSpc>
                <a:spcPct val="100000"/>
              </a:lnSpc>
              <a:spcBef>
                <a:spcPts val="0"/>
              </a:spcBef>
              <a:spcAft>
                <a:spcPts val="0"/>
              </a:spcAft>
              <a:buNone/>
              <a:tabLst/>
            </a:pPr>
            <a:endParaRPr lang="pl-PL" sz="1800" b="0" i="0" u="none" strike="noStrike" kern="1200" cap="none">
              <a:ln>
                <a:noFill/>
              </a:ln>
              <a:latin typeface="Liberation Sans" pitchFamily="18"/>
              <a:ea typeface="Segoe UI" pitchFamily="2"/>
              <a:cs typeface="Tahoma" pitchFamily="2"/>
            </a:endParaRPr>
          </a:p>
        </p:txBody>
      </p:sp>
      <p:sp>
        <p:nvSpPr>
          <p:cNvPr id="3" name="Prostokąt 2">
            <a:extLst>
              <a:ext uri="{FF2B5EF4-FFF2-40B4-BE49-F238E27FC236}">
                <a16:creationId xmlns:a16="http://schemas.microsoft.com/office/drawing/2014/main" id="{636CB8AD-970A-4E00-B693-8C7A465FDC4D}"/>
              </a:ext>
            </a:extLst>
          </p:cNvPr>
          <p:cNvSpPr/>
          <p:nvPr/>
        </p:nvSpPr>
        <p:spPr>
          <a:xfrm>
            <a:off x="3096000" y="2448000"/>
            <a:ext cx="3600000" cy="1800000"/>
          </a:xfrm>
          <a:prstGeom prst="rect">
            <a:avLst/>
          </a:prstGeom>
        </p:spPr>
        <p:txBody>
          <a:bodyPr vert="horz" wrap="square" lIns="90000" tIns="46800" rIns="90000" bIns="46800" fromWordArt="1" anchor="ctr" anchorCtr="1" compatLnSpc="0">
            <a:prstTxWarp prst="textPlain">
              <a:avLst/>
            </a:prstTxWarp>
            <a:noAutofit/>
          </a:bodyPr>
          <a:lstStyle/>
          <a:p>
            <a:pPr marL="0" marR="0" lvl="0" indent="0" algn="l" rtl="0" hangingPunct="0">
              <a:lnSpc>
                <a:spcPct val="100000"/>
              </a:lnSpc>
              <a:spcBef>
                <a:spcPts val="0"/>
              </a:spcBef>
              <a:spcAft>
                <a:spcPts val="0"/>
              </a:spcAft>
              <a:buNone/>
              <a:tabLst/>
              <a:defRPr sz="2400" b="0" i="0" u="none" strike="noStrike" kern="1200" baseline="0">
                <a:ln>
                  <a:noFill/>
                </a:ln>
                <a:solidFill>
                  <a:srgbClr val="000000"/>
                </a:solidFill>
                <a:latin typeface="Arial Black" pitchFamily="16"/>
                <a:ea typeface="MS Gothic" pitchFamily="2"/>
                <a:cs typeface="Tahoma" pitchFamily="2"/>
              </a:defRPr>
            </a:pPr>
            <a:r>
              <a:rPr lang="pl-PL" sz="2400" b="0" i="0" u="none" strike="noStrike" kern="1200" cap="none" baseline="0">
                <a:ln w="9360">
                  <a:solidFill>
                    <a:srgbClr val="000000"/>
                  </a:solidFill>
                  <a:prstDash val="solid"/>
                  <a:miter/>
                </a:ln>
                <a:solidFill>
                  <a:srgbClr val="000000"/>
                </a:solidFill>
                <a:latin typeface="Arial Black" pitchFamily="18"/>
                <a:ea typeface="MS Gothic" pitchFamily="2"/>
                <a:cs typeface="Tahoma" pitchFamily="2"/>
              </a:rPr>
              <a:t>Idiomy</a:t>
            </a:r>
          </a:p>
          <a:p>
            <a:pPr marL="0" marR="0" lvl="0" indent="0" algn="l" rtl="0" hangingPunct="0">
              <a:lnSpc>
                <a:spcPct val="100000"/>
              </a:lnSpc>
              <a:spcBef>
                <a:spcPts val="0"/>
              </a:spcBef>
              <a:spcAft>
                <a:spcPts val="0"/>
              </a:spcAft>
              <a:buNone/>
              <a:tabLst/>
              <a:defRPr sz="2400" b="0" i="0" u="none" strike="noStrike" kern="1200" baseline="0">
                <a:ln>
                  <a:noFill/>
                </a:ln>
                <a:solidFill>
                  <a:srgbClr val="000000"/>
                </a:solidFill>
                <a:latin typeface="Arial Black" pitchFamily="16"/>
                <a:ea typeface="MS Gothic" pitchFamily="2"/>
                <a:cs typeface="Tahoma" pitchFamily="2"/>
              </a:defRPr>
            </a:pPr>
            <a:endParaRPr lang="pl-PL" sz="2400" b="0" i="0" u="none" strike="noStrike" kern="1200" cap="none" baseline="0">
              <a:ln w="9360">
                <a:solidFill>
                  <a:srgbClr val="000000"/>
                </a:solidFill>
                <a:prstDash val="solid"/>
                <a:miter/>
              </a:ln>
              <a:solidFill>
                <a:srgbClr val="000000"/>
              </a:solidFill>
              <a:latin typeface="Arial Black" pitchFamily="18"/>
              <a:ea typeface="MS Gothic" pitchFamily="2"/>
              <a:cs typeface="Tahoma" pitchFamily="2"/>
            </a:endParaRPr>
          </a:p>
        </p:txBody>
      </p:sp>
      <p:sp>
        <p:nvSpPr>
          <p:cNvPr id="4" name="Prostokąt 3">
            <a:extLst>
              <a:ext uri="{FF2B5EF4-FFF2-40B4-BE49-F238E27FC236}">
                <a16:creationId xmlns:a16="http://schemas.microsoft.com/office/drawing/2014/main" id="{556C6463-F861-4EB9-BA7E-27E23C051DD5}"/>
              </a:ext>
            </a:extLst>
          </p:cNvPr>
          <p:cNvSpPr/>
          <p:nvPr/>
        </p:nvSpPr>
        <p:spPr>
          <a:xfrm>
            <a:off x="2376000" y="-72000"/>
            <a:ext cx="4850280" cy="1800000"/>
          </a:xfrm>
          <a:prstGeom prst="rect">
            <a:avLst/>
          </a:prstGeom>
        </p:spPr>
        <p:txBody>
          <a:bodyPr vert="horz" wrap="square" lIns="90000" tIns="46800" rIns="90000" bIns="46800" fromWordArt="1" anchor="ctr" anchorCtr="1" compatLnSpc="0">
            <a:prstTxWarp prst="textPlain">
              <a:avLst/>
            </a:prstTxWarp>
            <a:noAutofit/>
          </a:bodyPr>
          <a:lstStyle/>
          <a:p>
            <a:pPr marL="0" marR="0" lvl="0" indent="0" algn="l" rtl="0" hangingPunct="0">
              <a:lnSpc>
                <a:spcPct val="100000"/>
              </a:lnSpc>
              <a:spcBef>
                <a:spcPts val="0"/>
              </a:spcBef>
              <a:spcAft>
                <a:spcPts val="0"/>
              </a:spcAft>
              <a:buNone/>
              <a:tabLst/>
              <a:defRPr sz="2400" b="0" i="0" u="none" strike="noStrike" kern="1200" baseline="0">
                <a:ln>
                  <a:noFill/>
                </a:ln>
                <a:solidFill>
                  <a:srgbClr val="000000"/>
                </a:solidFill>
                <a:latin typeface="Arial Black" pitchFamily="16"/>
                <a:ea typeface="MS Gothic" pitchFamily="2"/>
                <a:cs typeface="Tahoma" pitchFamily="2"/>
              </a:defRPr>
            </a:pPr>
            <a:r>
              <a:rPr lang="pl-PL" sz="2400" b="0" i="0" u="none" strike="noStrike" kern="1200" cap="none" baseline="0">
                <a:ln w="9360">
                  <a:solidFill>
                    <a:srgbClr val="000000"/>
                  </a:solidFill>
                  <a:prstDash val="solid"/>
                  <a:miter/>
                </a:ln>
                <a:solidFill>
                  <a:srgbClr val="FFFF00"/>
                </a:solidFill>
                <a:effectLst>
                  <a:outerShdw dist="152735" dir="2700000" algn="tl">
                    <a:srgbClr val="868686"/>
                  </a:outerShdw>
                </a:effectLst>
                <a:latin typeface="Arial Black" pitchFamily="18"/>
                <a:ea typeface="MS Gothic" pitchFamily="2"/>
                <a:cs typeface="Tahoma" pitchFamily="2"/>
              </a:rPr>
              <a:t>Wielkanocne</a:t>
            </a:r>
          </a:p>
        </p:txBody>
      </p:sp>
      <p:sp>
        <p:nvSpPr>
          <p:cNvPr id="5" name="pole tekstowe 4">
            <a:extLst>
              <a:ext uri="{FF2B5EF4-FFF2-40B4-BE49-F238E27FC236}">
                <a16:creationId xmlns:a16="http://schemas.microsoft.com/office/drawing/2014/main" id="{2C771F97-B84C-4CA7-8AB4-138603ED54DB}"/>
              </a:ext>
            </a:extLst>
          </p:cNvPr>
          <p:cNvSpPr txBox="1"/>
          <p:nvPr/>
        </p:nvSpPr>
        <p:spPr>
          <a:xfrm>
            <a:off x="0" y="5112000"/>
            <a:ext cx="3168000" cy="346320"/>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pl-PL" sz="1800" b="0" i="0" u="none" strike="noStrike" kern="1200" cap="none">
                <a:ln>
                  <a:noFill/>
                </a:ln>
                <a:latin typeface="Liberation Sans" pitchFamily="18"/>
                <a:ea typeface="Segoe UI" pitchFamily="2"/>
                <a:cs typeface="Tahoma" pitchFamily="2"/>
              </a:rPr>
              <a:t>Da liegt der Hase im Pfeffer</a:t>
            </a:r>
          </a:p>
        </p:txBody>
      </p:sp>
      <p:sp>
        <p:nvSpPr>
          <p:cNvPr id="6" name="pole tekstowe 5">
            <a:extLst>
              <a:ext uri="{FF2B5EF4-FFF2-40B4-BE49-F238E27FC236}">
                <a16:creationId xmlns:a16="http://schemas.microsoft.com/office/drawing/2014/main" id="{B2C4C8F1-F3F4-42C7-97BF-EF25B115A902}"/>
              </a:ext>
            </a:extLst>
          </p:cNvPr>
          <p:cNvSpPr txBox="1"/>
          <p:nvPr/>
        </p:nvSpPr>
        <p:spPr>
          <a:xfrm>
            <a:off x="5760000" y="4752000"/>
            <a:ext cx="1224000" cy="602280"/>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pl-PL" sz="1800" b="0" i="0" u="none" strike="noStrike" kern="1200" cap="none">
                <a:ln>
                  <a:noFill/>
                </a:ln>
                <a:latin typeface="Liberation Sans" pitchFamily="18"/>
                <a:ea typeface="Segoe UI" pitchFamily="2"/>
                <a:cs typeface="Tahoma" pitchFamily="2"/>
              </a:rPr>
              <a:t>Hahn im Korb sein</a:t>
            </a:r>
          </a:p>
        </p:txBody>
      </p:sp>
      <p:sp>
        <p:nvSpPr>
          <p:cNvPr id="7" name="pole tekstowe 6">
            <a:extLst>
              <a:ext uri="{FF2B5EF4-FFF2-40B4-BE49-F238E27FC236}">
                <a16:creationId xmlns:a16="http://schemas.microsoft.com/office/drawing/2014/main" id="{6F2B2DF8-9E15-4844-A197-B2941ED94AB2}"/>
              </a:ext>
            </a:extLst>
          </p:cNvPr>
          <p:cNvSpPr txBox="1"/>
          <p:nvPr/>
        </p:nvSpPr>
        <p:spPr>
          <a:xfrm>
            <a:off x="8063999" y="4717800"/>
            <a:ext cx="1872000" cy="1114200"/>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pl-PL" sz="1800" b="0" i="0" u="none" strike="noStrike" kern="1200" cap="none">
                <a:ln>
                  <a:noFill/>
                </a:ln>
                <a:latin typeface="Liberation Sans" pitchFamily="18"/>
                <a:ea typeface="Segoe UI" pitchFamily="2"/>
                <a:cs typeface="Tahoma" pitchFamily="2"/>
              </a:rPr>
              <a:t>FleiBig wie eine Biene sein</a:t>
            </a:r>
          </a:p>
        </p:txBody>
      </p:sp>
      <p:sp>
        <p:nvSpPr>
          <p:cNvPr id="8" name="pole tekstowe 7">
            <a:extLst>
              <a:ext uri="{FF2B5EF4-FFF2-40B4-BE49-F238E27FC236}">
                <a16:creationId xmlns:a16="http://schemas.microsoft.com/office/drawing/2014/main" id="{4E5D9B62-4038-47C3-B31E-6D7A2A22226B}"/>
              </a:ext>
            </a:extLst>
          </p:cNvPr>
          <p:cNvSpPr txBox="1"/>
          <p:nvPr/>
        </p:nvSpPr>
        <p:spPr>
          <a:xfrm>
            <a:off x="7416000" y="2664000"/>
            <a:ext cx="2304000" cy="858240"/>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pl-PL" sz="1800" b="0" i="0" u="none" strike="noStrike" kern="1200" cap="none">
                <a:ln>
                  <a:noFill/>
                </a:ln>
                <a:latin typeface="Liberation Sans" pitchFamily="18"/>
                <a:ea typeface="Segoe UI" pitchFamily="2"/>
                <a:cs typeface="Tahoma" pitchFamily="2"/>
              </a:rPr>
              <a:t>Jemanden wie ein rohes Ei behandeln</a:t>
            </a:r>
          </a:p>
        </p:txBody>
      </p:sp>
      <p:sp>
        <p:nvSpPr>
          <p:cNvPr id="9" name="pole tekstowe 8">
            <a:extLst>
              <a:ext uri="{FF2B5EF4-FFF2-40B4-BE49-F238E27FC236}">
                <a16:creationId xmlns:a16="http://schemas.microsoft.com/office/drawing/2014/main" id="{89D535A8-5999-4EA7-BA84-BC9DFD6DA18F}"/>
              </a:ext>
            </a:extLst>
          </p:cNvPr>
          <p:cNvSpPr txBox="1"/>
          <p:nvPr/>
        </p:nvSpPr>
        <p:spPr>
          <a:xfrm>
            <a:off x="2736000" y="6237720"/>
            <a:ext cx="3096000" cy="602280"/>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pl-PL" sz="1800" b="0" i="0" u="none" strike="noStrike" kern="1200" cap="none">
                <a:ln>
                  <a:noFill/>
                </a:ln>
                <a:latin typeface="Liberation Sans" pitchFamily="18"/>
                <a:ea typeface="Segoe UI" pitchFamily="2"/>
                <a:cs typeface="Tahoma" pitchFamily="2"/>
              </a:rPr>
              <a:t>Das Gras wachsen h</a:t>
            </a:r>
            <a:r>
              <a:rPr lang="pl-PL" sz="1800" b="0" i="0" u="none" strike="noStrike" kern="1200" cap="none">
                <a:ln>
                  <a:noFill/>
                </a:ln>
                <a:latin typeface="Liberation Sans" pitchFamily="34"/>
                <a:ea typeface="Liberation Sans" pitchFamily="32"/>
                <a:cs typeface="Liberation Sans" pitchFamily="32"/>
              </a:rPr>
              <a:t>ö</a:t>
            </a:r>
            <a:r>
              <a:rPr lang="pl-PL" sz="1800" b="0" i="0" u="none" strike="noStrike" kern="1200" cap="none">
                <a:ln>
                  <a:noFill/>
                </a:ln>
                <a:latin typeface="Liberation Sans" pitchFamily="18"/>
                <a:ea typeface="Liberation Sans" pitchFamily="32"/>
                <a:cs typeface="Liberation Sans" pitchFamily="32"/>
              </a:rPr>
              <a:t>ren</a:t>
            </a:r>
          </a:p>
        </p:txBody>
      </p:sp>
      <p:sp>
        <p:nvSpPr>
          <p:cNvPr id="10" name="pole tekstowe 9">
            <a:extLst>
              <a:ext uri="{FF2B5EF4-FFF2-40B4-BE49-F238E27FC236}">
                <a16:creationId xmlns:a16="http://schemas.microsoft.com/office/drawing/2014/main" id="{9A50627D-D0A0-4A0E-91F9-193CB97D0FCA}"/>
              </a:ext>
            </a:extLst>
          </p:cNvPr>
          <p:cNvSpPr txBox="1"/>
          <p:nvPr/>
        </p:nvSpPr>
        <p:spPr>
          <a:xfrm>
            <a:off x="144000" y="2088000"/>
            <a:ext cx="2088000" cy="1114200"/>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pl-PL" sz="1800" b="0" i="0" u="none" strike="noStrike" kern="1200" cap="none">
                <a:ln>
                  <a:noFill/>
                </a:ln>
                <a:latin typeface="Liberation Sans" pitchFamily="18"/>
                <a:ea typeface="Segoe UI" pitchFamily="2"/>
                <a:cs typeface="Tahoma" pitchFamily="2"/>
              </a:rPr>
              <a:t>So viel Ahnung von etwas haben wie der Hahn vom Eier legen</a:t>
            </a:r>
          </a:p>
        </p:txBody>
      </p:sp>
      <p:pic>
        <p:nvPicPr>
          <p:cNvPr id="11" name="">
            <a:extLst>
              <a:ext uri="{FF2B5EF4-FFF2-40B4-BE49-F238E27FC236}">
                <a16:creationId xmlns:a16="http://schemas.microsoft.com/office/drawing/2014/main" id="{4BF2B9AB-FD18-4A98-B1F9-D740A2E17DDB}"/>
              </a:ext>
            </a:extLst>
          </p:cNvPr>
          <p:cNvPicPr>
            <a:picLocks noChangeAspect="1"/>
          </p:cNvPicPr>
          <p:nvPr/>
        </p:nvPicPr>
        <p:blipFill>
          <a:blip r:embed="rId3">
            <a:lum/>
            <a:alphaModFix/>
            <a:extLst>
              <a:ext uri="{96DAC541-7B7A-43D3-8B79-37D633B846F1}">
                <asvg:svgBlip xmlns:asvg="http://schemas.microsoft.com/office/drawing/2016/SVG/main" r:embed="rId4"/>
              </a:ext>
            </a:extLst>
          </a:blip>
          <a:srcRect/>
          <a:stretch>
            <a:fillRect/>
          </a:stretch>
        </p:blipFill>
        <p:spPr>
          <a:xfrm>
            <a:off x="7493040" y="3024000"/>
            <a:ext cx="2442960" cy="647640"/>
          </a:xfrm>
          <a:prstGeom prst="rect">
            <a:avLst/>
          </a:prstGeom>
          <a:noFill/>
          <a:ln>
            <a:noFill/>
          </a:ln>
        </p:spPr>
      </p:pic>
      <p:pic>
        <p:nvPicPr>
          <p:cNvPr id="12" name="">
            <a:extLst>
              <a:ext uri="{FF2B5EF4-FFF2-40B4-BE49-F238E27FC236}">
                <a16:creationId xmlns:a16="http://schemas.microsoft.com/office/drawing/2014/main" id="{91E3C6DE-F517-4FC0-B041-1A172C780C0D}"/>
              </a:ext>
            </a:extLst>
          </p:cNvPr>
          <p:cNvPicPr>
            <a:picLocks noChangeAspect="1"/>
          </p:cNvPicPr>
          <p:nvPr/>
        </p:nvPicPr>
        <p:blipFill>
          <a:blip r:embed="rId3">
            <a:lum/>
            <a:alphaModFix/>
            <a:extLst>
              <a:ext uri="{96DAC541-7B7A-43D3-8B79-37D633B846F1}">
                <asvg:svgBlip xmlns:asvg="http://schemas.microsoft.com/office/drawing/2016/SVG/main" r:embed="rId4"/>
              </a:ext>
            </a:extLst>
          </a:blip>
          <a:srcRect/>
          <a:stretch>
            <a:fillRect/>
          </a:stretch>
        </p:blipFill>
        <p:spPr>
          <a:xfrm>
            <a:off x="8063999" y="5112000"/>
            <a:ext cx="1468800" cy="509399"/>
          </a:xfrm>
          <a:prstGeom prst="rect">
            <a:avLst/>
          </a:prstGeom>
          <a:noFill/>
          <a:ln>
            <a:noFill/>
          </a:ln>
        </p:spPr>
      </p:pic>
      <p:pic>
        <p:nvPicPr>
          <p:cNvPr id="13" name="">
            <a:extLst>
              <a:ext uri="{FF2B5EF4-FFF2-40B4-BE49-F238E27FC236}">
                <a16:creationId xmlns:a16="http://schemas.microsoft.com/office/drawing/2014/main" id="{C4B2EF50-12B5-4CFB-A2A7-1C12BE0FDFC6}"/>
              </a:ext>
            </a:extLst>
          </p:cNvPr>
          <p:cNvPicPr>
            <a:picLocks noChangeAspect="1"/>
          </p:cNvPicPr>
          <p:nvPr/>
        </p:nvPicPr>
        <p:blipFill>
          <a:blip r:embed="rId3">
            <a:lum/>
            <a:alphaModFix/>
            <a:extLst>
              <a:ext uri="{96DAC541-7B7A-43D3-8B79-37D633B846F1}">
                <asvg:svgBlip xmlns:asvg="http://schemas.microsoft.com/office/drawing/2016/SVG/main" r:embed="rId4"/>
              </a:ext>
            </a:extLst>
          </a:blip>
          <a:srcRect/>
          <a:stretch>
            <a:fillRect/>
          </a:stretch>
        </p:blipFill>
        <p:spPr>
          <a:xfrm>
            <a:off x="5688000" y="5178600"/>
            <a:ext cx="1468800" cy="509399"/>
          </a:xfrm>
          <a:prstGeom prst="rect">
            <a:avLst/>
          </a:prstGeom>
          <a:noFill/>
          <a:ln>
            <a:noFill/>
          </a:ln>
        </p:spPr>
      </p:pic>
      <p:pic>
        <p:nvPicPr>
          <p:cNvPr id="14" name="">
            <a:extLst>
              <a:ext uri="{FF2B5EF4-FFF2-40B4-BE49-F238E27FC236}">
                <a16:creationId xmlns:a16="http://schemas.microsoft.com/office/drawing/2014/main" id="{83F0C09F-13A6-4445-8969-B187C05F0E5A}"/>
              </a:ext>
            </a:extLst>
          </p:cNvPr>
          <p:cNvPicPr>
            <a:picLocks noChangeAspect="1"/>
          </p:cNvPicPr>
          <p:nvPr/>
        </p:nvPicPr>
        <p:blipFill>
          <a:blip r:embed="rId3">
            <a:lum/>
            <a:alphaModFix/>
            <a:extLst>
              <a:ext uri="{96DAC541-7B7A-43D3-8B79-37D633B846F1}">
                <asvg:svgBlip xmlns:asvg="http://schemas.microsoft.com/office/drawing/2016/SVG/main" r:embed="rId4"/>
              </a:ext>
            </a:extLst>
          </a:blip>
          <a:srcRect/>
          <a:stretch>
            <a:fillRect/>
          </a:stretch>
        </p:blipFill>
        <p:spPr>
          <a:xfrm>
            <a:off x="2779200" y="6408000"/>
            <a:ext cx="3268800" cy="509399"/>
          </a:xfrm>
          <a:prstGeom prst="rect">
            <a:avLst/>
          </a:prstGeom>
          <a:noFill/>
          <a:ln>
            <a:noFill/>
          </a:ln>
        </p:spPr>
      </p:pic>
      <p:pic>
        <p:nvPicPr>
          <p:cNvPr id="15" name="">
            <a:extLst>
              <a:ext uri="{FF2B5EF4-FFF2-40B4-BE49-F238E27FC236}">
                <a16:creationId xmlns:a16="http://schemas.microsoft.com/office/drawing/2014/main" id="{11734A81-E73F-4808-9DDE-1AA2F64D9F48}"/>
              </a:ext>
            </a:extLst>
          </p:cNvPr>
          <p:cNvPicPr>
            <a:picLocks noChangeAspect="1"/>
          </p:cNvPicPr>
          <p:nvPr/>
        </p:nvPicPr>
        <p:blipFill>
          <a:blip r:embed="rId3">
            <a:lum/>
            <a:alphaModFix/>
            <a:extLst>
              <a:ext uri="{96DAC541-7B7A-43D3-8B79-37D633B846F1}">
                <asvg:svgBlip xmlns:asvg="http://schemas.microsoft.com/office/drawing/2016/SVG/main" r:embed="rId4"/>
              </a:ext>
            </a:extLst>
          </a:blip>
          <a:srcRect/>
          <a:stretch>
            <a:fillRect/>
          </a:stretch>
        </p:blipFill>
        <p:spPr>
          <a:xfrm>
            <a:off x="72000" y="5250600"/>
            <a:ext cx="3600000" cy="509399"/>
          </a:xfrm>
          <a:prstGeom prst="rect">
            <a:avLst/>
          </a:prstGeom>
          <a:noFill/>
          <a:ln>
            <a:noFill/>
          </a:ln>
        </p:spPr>
      </p:pic>
      <p:pic>
        <p:nvPicPr>
          <p:cNvPr id="16" name="">
            <a:extLst>
              <a:ext uri="{FF2B5EF4-FFF2-40B4-BE49-F238E27FC236}">
                <a16:creationId xmlns:a16="http://schemas.microsoft.com/office/drawing/2014/main" id="{ED3F9ACB-07F2-4EF0-A284-2BC52AF0D9F8}"/>
              </a:ext>
            </a:extLst>
          </p:cNvPr>
          <p:cNvPicPr>
            <a:picLocks noChangeAspect="1"/>
          </p:cNvPicPr>
          <p:nvPr/>
        </p:nvPicPr>
        <p:blipFill>
          <a:blip r:embed="rId3">
            <a:lum/>
            <a:alphaModFix/>
            <a:extLst>
              <a:ext uri="{96DAC541-7B7A-43D3-8B79-37D633B846F1}">
                <asvg:svgBlip xmlns:asvg="http://schemas.microsoft.com/office/drawing/2016/SVG/main" r:embed="rId4"/>
              </a:ext>
            </a:extLst>
          </a:blip>
          <a:srcRect/>
          <a:stretch>
            <a:fillRect/>
          </a:stretch>
        </p:blipFill>
        <p:spPr>
          <a:xfrm>
            <a:off x="144000" y="3018600"/>
            <a:ext cx="1468800" cy="509399"/>
          </a:xfrm>
          <a:prstGeom prst="rect">
            <a:avLst/>
          </a:prstGeom>
          <a:noFill/>
          <a:ln>
            <a:noFill/>
          </a:ln>
        </p:spPr>
      </p:pic>
      <p:sp>
        <p:nvSpPr>
          <p:cNvPr id="17" name="pole tekstowe 16">
            <a:extLst>
              <a:ext uri="{FF2B5EF4-FFF2-40B4-BE49-F238E27FC236}">
                <a16:creationId xmlns:a16="http://schemas.microsoft.com/office/drawing/2014/main" id="{F473C7C8-622D-48CE-9665-85EF83B8F971}"/>
              </a:ext>
            </a:extLst>
          </p:cNvPr>
          <p:cNvSpPr txBox="1"/>
          <p:nvPr/>
        </p:nvSpPr>
        <p:spPr>
          <a:xfrm>
            <a:off x="72000" y="5616000"/>
            <a:ext cx="2880000" cy="346320"/>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pl-PL" sz="1800" b="0" i="0" u="none" strike="noStrike" kern="1200" cap="none">
                <a:ln>
                  <a:noFill/>
                </a:ln>
                <a:latin typeface="Liberation Sans" pitchFamily="18"/>
                <a:ea typeface="Segoe UI" pitchFamily="2"/>
                <a:cs typeface="Tahoma" pitchFamily="2"/>
              </a:rPr>
              <a:t>Tu lezy pies pogrzebany</a:t>
            </a:r>
          </a:p>
        </p:txBody>
      </p:sp>
      <p:sp>
        <p:nvSpPr>
          <p:cNvPr id="18" name="pole tekstowe 17">
            <a:extLst>
              <a:ext uri="{FF2B5EF4-FFF2-40B4-BE49-F238E27FC236}">
                <a16:creationId xmlns:a16="http://schemas.microsoft.com/office/drawing/2014/main" id="{2D8E33AF-2401-45B8-93CE-C181E0FE236E}"/>
              </a:ext>
            </a:extLst>
          </p:cNvPr>
          <p:cNvSpPr txBox="1"/>
          <p:nvPr/>
        </p:nvSpPr>
        <p:spPr>
          <a:xfrm>
            <a:off x="7493040" y="3461760"/>
            <a:ext cx="1938960" cy="858240"/>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pl-PL" sz="1800" b="0" i="0" u="none" strike="noStrike" kern="1200" cap="none">
                <a:ln>
                  <a:noFill/>
                </a:ln>
                <a:latin typeface="Liberation Sans" pitchFamily="18"/>
                <a:ea typeface="Segoe UI" pitchFamily="2"/>
                <a:cs typeface="Tahoma" pitchFamily="2"/>
              </a:rPr>
              <a:t>Obchodzić się z kimś jak z jajkiem</a:t>
            </a:r>
          </a:p>
        </p:txBody>
      </p:sp>
      <p:sp>
        <p:nvSpPr>
          <p:cNvPr id="19" name="pole tekstowe 18">
            <a:extLst>
              <a:ext uri="{FF2B5EF4-FFF2-40B4-BE49-F238E27FC236}">
                <a16:creationId xmlns:a16="http://schemas.microsoft.com/office/drawing/2014/main" id="{A542DCD7-CFCA-4F35-9974-2B6A46D81936}"/>
              </a:ext>
            </a:extLst>
          </p:cNvPr>
          <p:cNvSpPr txBox="1"/>
          <p:nvPr/>
        </p:nvSpPr>
        <p:spPr>
          <a:xfrm>
            <a:off x="2808000" y="6768000"/>
            <a:ext cx="2592000" cy="602280"/>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pl-PL" sz="1800" b="0" i="0" u="none" strike="noStrike" kern="1200" cap="none">
                <a:ln>
                  <a:noFill/>
                </a:ln>
                <a:latin typeface="Liberation Sans" pitchFamily="18"/>
                <a:ea typeface="Segoe UI" pitchFamily="2"/>
                <a:cs typeface="Tahoma" pitchFamily="2"/>
              </a:rPr>
              <a:t>Wiedzieć co w trawie piszczy</a:t>
            </a:r>
          </a:p>
        </p:txBody>
      </p:sp>
      <p:sp>
        <p:nvSpPr>
          <p:cNvPr id="20" name="pole tekstowe 19">
            <a:extLst>
              <a:ext uri="{FF2B5EF4-FFF2-40B4-BE49-F238E27FC236}">
                <a16:creationId xmlns:a16="http://schemas.microsoft.com/office/drawing/2014/main" id="{364658DA-84E4-479C-A7DB-4DEA04FC9F98}"/>
              </a:ext>
            </a:extLst>
          </p:cNvPr>
          <p:cNvSpPr txBox="1"/>
          <p:nvPr/>
        </p:nvSpPr>
        <p:spPr>
          <a:xfrm>
            <a:off x="5688000" y="5472000"/>
            <a:ext cx="1728000" cy="1370159"/>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pl-PL" sz="1800" b="0" i="0" u="none" strike="noStrike" kern="1200" cap="none">
                <a:ln>
                  <a:noFill/>
                </a:ln>
                <a:latin typeface="Liberation Sans" pitchFamily="18"/>
                <a:ea typeface="Segoe UI" pitchFamily="2"/>
                <a:cs typeface="Tahoma" pitchFamily="2"/>
              </a:rPr>
              <a:t>Być rodzynkiem w towarzystwie</a:t>
            </a:r>
          </a:p>
        </p:txBody>
      </p:sp>
      <p:sp>
        <p:nvSpPr>
          <p:cNvPr id="21" name="pole tekstowe 20">
            <a:extLst>
              <a:ext uri="{FF2B5EF4-FFF2-40B4-BE49-F238E27FC236}">
                <a16:creationId xmlns:a16="http://schemas.microsoft.com/office/drawing/2014/main" id="{CBB199EC-8150-41FD-8BF3-A1BA7D6933C0}"/>
              </a:ext>
            </a:extLst>
          </p:cNvPr>
          <p:cNvSpPr txBox="1"/>
          <p:nvPr/>
        </p:nvSpPr>
        <p:spPr>
          <a:xfrm>
            <a:off x="8063999" y="5405760"/>
            <a:ext cx="1224000" cy="858240"/>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pl-PL" sz="1800" b="0" i="0" u="none" strike="noStrike" kern="1200" cap="none">
                <a:ln>
                  <a:noFill/>
                </a:ln>
                <a:latin typeface="Liberation Sans" pitchFamily="18"/>
                <a:ea typeface="Segoe UI" pitchFamily="2"/>
                <a:cs typeface="Tahoma" pitchFamily="2"/>
              </a:rPr>
              <a:t>Pracowity</a:t>
            </a:r>
          </a:p>
          <a:p>
            <a:pPr marL="0" marR="0" lvl="0" indent="0" rtl="0" hangingPunct="0">
              <a:lnSpc>
                <a:spcPct val="100000"/>
              </a:lnSpc>
              <a:spcBef>
                <a:spcPts val="0"/>
              </a:spcBef>
              <a:spcAft>
                <a:spcPts val="0"/>
              </a:spcAft>
              <a:buNone/>
              <a:tabLst/>
            </a:pPr>
            <a:r>
              <a:rPr lang="pl-PL" sz="1800" b="0" i="0" u="none" strike="noStrike" kern="1200" cap="none">
                <a:ln>
                  <a:noFill/>
                </a:ln>
                <a:latin typeface="Liberation Sans" pitchFamily="18"/>
                <a:ea typeface="Segoe UI" pitchFamily="2"/>
                <a:cs typeface="Tahoma" pitchFamily="2"/>
              </a:rPr>
              <a:t>Jak pszczółka</a:t>
            </a:r>
          </a:p>
        </p:txBody>
      </p:sp>
      <p:sp>
        <p:nvSpPr>
          <p:cNvPr id="22" name="pole tekstowe 21">
            <a:extLst>
              <a:ext uri="{FF2B5EF4-FFF2-40B4-BE49-F238E27FC236}">
                <a16:creationId xmlns:a16="http://schemas.microsoft.com/office/drawing/2014/main" id="{14050B7D-5677-4426-A41A-CB336F84177F}"/>
              </a:ext>
            </a:extLst>
          </p:cNvPr>
          <p:cNvSpPr txBox="1"/>
          <p:nvPr/>
        </p:nvSpPr>
        <p:spPr>
          <a:xfrm>
            <a:off x="216000" y="3456000"/>
            <a:ext cx="1080000" cy="858240"/>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pl-PL" sz="1800" b="0" i="0" u="none" strike="noStrike" kern="1200" cap="none">
                <a:ln>
                  <a:noFill/>
                </a:ln>
                <a:latin typeface="Liberation Sans" pitchFamily="18"/>
                <a:ea typeface="Segoe UI" pitchFamily="2"/>
                <a:cs typeface="Tahoma" pitchFamily="2"/>
              </a:rPr>
              <a:t>Nie mieć o czymś pojęcia</a:t>
            </a:r>
          </a:p>
        </p:txBody>
      </p:sp>
      <p:pic>
        <p:nvPicPr>
          <p:cNvPr id="23" name="">
            <a:extLst>
              <a:ext uri="{FF2B5EF4-FFF2-40B4-BE49-F238E27FC236}">
                <a16:creationId xmlns:a16="http://schemas.microsoft.com/office/drawing/2014/main" id="{1ED2B06F-B314-43B4-82D4-43141A34B0DE}"/>
              </a:ext>
            </a:extLst>
          </p:cNvPr>
          <p:cNvPicPr>
            <a:picLocks noChangeAspect="1"/>
          </p:cNvPicPr>
          <p:nvPr/>
        </p:nvPicPr>
        <p:blipFill>
          <a:blip r:embed="rId5">
            <a:lum/>
            <a:alphaModFix/>
          </a:blip>
          <a:srcRect/>
          <a:stretch>
            <a:fillRect/>
          </a:stretch>
        </p:blipFill>
        <p:spPr>
          <a:xfrm>
            <a:off x="1287359" y="6120000"/>
            <a:ext cx="1160640" cy="1224000"/>
          </a:xfrm>
          <a:prstGeom prst="rect">
            <a:avLst/>
          </a:prstGeom>
          <a:noFill/>
          <a:ln>
            <a:noFill/>
          </a:ln>
        </p:spPr>
      </p:pic>
      <p:pic>
        <p:nvPicPr>
          <p:cNvPr id="24" name="">
            <a:extLst>
              <a:ext uri="{FF2B5EF4-FFF2-40B4-BE49-F238E27FC236}">
                <a16:creationId xmlns:a16="http://schemas.microsoft.com/office/drawing/2014/main" id="{08A56ED9-FEC9-4CEB-8598-C0A6C0D8F2C4}"/>
              </a:ext>
            </a:extLst>
          </p:cNvPr>
          <p:cNvPicPr>
            <a:picLocks noChangeAspect="1"/>
          </p:cNvPicPr>
          <p:nvPr/>
        </p:nvPicPr>
        <p:blipFill>
          <a:blip r:embed="rId6">
            <a:lum/>
            <a:alphaModFix/>
          </a:blip>
          <a:srcRect/>
          <a:stretch>
            <a:fillRect/>
          </a:stretch>
        </p:blipFill>
        <p:spPr>
          <a:xfrm>
            <a:off x="4031999" y="4752000"/>
            <a:ext cx="936000" cy="619920"/>
          </a:xfrm>
          <a:prstGeom prst="rect">
            <a:avLst/>
          </a:prstGeom>
          <a:noFill/>
          <a:ln>
            <a:noFill/>
          </a:ln>
        </p:spPr>
      </p:pic>
      <p:pic>
        <p:nvPicPr>
          <p:cNvPr id="25" name="">
            <a:extLst>
              <a:ext uri="{FF2B5EF4-FFF2-40B4-BE49-F238E27FC236}">
                <a16:creationId xmlns:a16="http://schemas.microsoft.com/office/drawing/2014/main" id="{C65B5592-85FA-4789-87A4-D764C3767D66}"/>
              </a:ext>
            </a:extLst>
          </p:cNvPr>
          <p:cNvPicPr>
            <a:picLocks noChangeAspect="1"/>
          </p:cNvPicPr>
          <p:nvPr/>
        </p:nvPicPr>
        <p:blipFill>
          <a:blip r:embed="rId6">
            <a:lum/>
            <a:alphaModFix/>
          </a:blip>
          <a:srcRect/>
          <a:stretch>
            <a:fillRect/>
          </a:stretch>
        </p:blipFill>
        <p:spPr>
          <a:xfrm>
            <a:off x="4464000" y="4057200"/>
            <a:ext cx="1049040" cy="694800"/>
          </a:xfrm>
          <a:prstGeom prst="rect">
            <a:avLst/>
          </a:prstGeom>
          <a:noFill/>
          <a:ln>
            <a:noFill/>
          </a:ln>
        </p:spPr>
      </p:pic>
      <p:pic>
        <p:nvPicPr>
          <p:cNvPr id="26" name="">
            <a:extLst>
              <a:ext uri="{FF2B5EF4-FFF2-40B4-BE49-F238E27FC236}">
                <a16:creationId xmlns:a16="http://schemas.microsoft.com/office/drawing/2014/main" id="{6DF3E3A6-1005-4876-B3D4-383873E7886B}"/>
              </a:ext>
            </a:extLst>
          </p:cNvPr>
          <p:cNvPicPr>
            <a:picLocks noChangeAspect="1"/>
          </p:cNvPicPr>
          <p:nvPr/>
        </p:nvPicPr>
        <p:blipFill>
          <a:blip r:embed="rId7">
            <a:lum/>
            <a:alphaModFix/>
          </a:blip>
          <a:srcRect/>
          <a:stretch>
            <a:fillRect/>
          </a:stretch>
        </p:blipFill>
        <p:spPr>
          <a:xfrm>
            <a:off x="6912000" y="6552000"/>
            <a:ext cx="819359" cy="864000"/>
          </a:xfrm>
          <a:prstGeom prst="rect">
            <a:avLst/>
          </a:prstGeom>
          <a:noFill/>
          <a:ln>
            <a:noFill/>
          </a:ln>
        </p:spPr>
      </p:pic>
      <p:pic>
        <p:nvPicPr>
          <p:cNvPr id="27" name="">
            <a:extLst>
              <a:ext uri="{FF2B5EF4-FFF2-40B4-BE49-F238E27FC236}">
                <a16:creationId xmlns:a16="http://schemas.microsoft.com/office/drawing/2014/main" id="{16100FAA-8D74-4402-852C-F50EBC46AD06}"/>
              </a:ext>
            </a:extLst>
          </p:cNvPr>
          <p:cNvPicPr>
            <a:picLocks noChangeAspect="1"/>
          </p:cNvPicPr>
          <p:nvPr/>
        </p:nvPicPr>
        <p:blipFill>
          <a:blip r:embed="rId5">
            <a:lum/>
            <a:alphaModFix/>
          </a:blip>
          <a:srcRect/>
          <a:stretch>
            <a:fillRect/>
          </a:stretch>
        </p:blipFill>
        <p:spPr>
          <a:xfrm>
            <a:off x="7308360" y="6091560"/>
            <a:ext cx="1187640" cy="1252439"/>
          </a:xfrm>
          <a:prstGeom prst="rect">
            <a:avLst/>
          </a:prstGeom>
          <a:noFill/>
          <a:ln>
            <a:noFill/>
          </a:ln>
        </p:spPr>
      </p:pic>
      <p:pic>
        <p:nvPicPr>
          <p:cNvPr id="28" name="">
            <a:extLst>
              <a:ext uri="{FF2B5EF4-FFF2-40B4-BE49-F238E27FC236}">
                <a16:creationId xmlns:a16="http://schemas.microsoft.com/office/drawing/2014/main" id="{7D72628D-6C98-47D0-8BB4-59EA798BA618}"/>
              </a:ext>
            </a:extLst>
          </p:cNvPr>
          <p:cNvPicPr>
            <a:picLocks noChangeAspect="1"/>
          </p:cNvPicPr>
          <p:nvPr/>
        </p:nvPicPr>
        <p:blipFill>
          <a:blip r:embed="rId5">
            <a:lum/>
            <a:alphaModFix/>
          </a:blip>
          <a:srcRect/>
          <a:stretch>
            <a:fillRect/>
          </a:stretch>
        </p:blipFill>
        <p:spPr>
          <a:xfrm>
            <a:off x="72000" y="6480000"/>
            <a:ext cx="972720" cy="1025639"/>
          </a:xfrm>
          <a:prstGeom prst="rect">
            <a:avLst/>
          </a:prstGeom>
          <a:noFill/>
          <a:ln>
            <a:noFill/>
          </a:ln>
        </p:spPr>
      </p:pic>
      <p:pic>
        <p:nvPicPr>
          <p:cNvPr id="29" name="">
            <a:extLst>
              <a:ext uri="{FF2B5EF4-FFF2-40B4-BE49-F238E27FC236}">
                <a16:creationId xmlns:a16="http://schemas.microsoft.com/office/drawing/2014/main" id="{85B697C8-5680-4185-BA89-BBD0C4D80A9A}"/>
              </a:ext>
            </a:extLst>
          </p:cNvPr>
          <p:cNvPicPr>
            <a:picLocks noChangeAspect="1"/>
          </p:cNvPicPr>
          <p:nvPr/>
        </p:nvPicPr>
        <p:blipFill>
          <a:blip r:embed="rId8">
            <a:lum/>
            <a:alphaModFix/>
          </a:blip>
          <a:srcRect/>
          <a:stretch>
            <a:fillRect/>
          </a:stretch>
        </p:blipFill>
        <p:spPr>
          <a:xfrm>
            <a:off x="7641360" y="360000"/>
            <a:ext cx="2006640" cy="201096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page7">
    <p:spTree>
      <p:nvGrpSpPr>
        <p:cNvPr id="1" name=""/>
        <p:cNvGrpSpPr/>
        <p:nvPr/>
      </p:nvGrpSpPr>
      <p:grpSpPr>
        <a:xfrm>
          <a:off x="0" y="0"/>
          <a:ext cx="0" cy="0"/>
          <a:chOff x="0" y="0"/>
          <a:chExt cx="0" cy="0"/>
        </a:xfrm>
      </p:grpSpPr>
      <p:sp>
        <p:nvSpPr>
          <p:cNvPr id="5" name="Symbol zastępczy numeru slajdu 3">
            <a:extLst>
              <a:ext uri="{FF2B5EF4-FFF2-40B4-BE49-F238E27FC236}">
                <a16:creationId xmlns:a16="http://schemas.microsoft.com/office/drawing/2014/main" id="{5DCD6DB9-8F0C-41F5-A8A5-E1F119CA74AF}"/>
              </a:ext>
            </a:extLst>
          </p:cNvPr>
          <p:cNvSpPr>
            <a:spLocks noGrp="1"/>
          </p:cNvSpPr>
          <p:nvPr>
            <p:ph type="sldNum" sz="quarter" idx="12"/>
          </p:nvPr>
        </p:nvSpPr>
        <p:spPr/>
        <p:txBody>
          <a:bodyPr/>
          <a:lstStyle/>
          <a:p>
            <a:pPr lvl="0"/>
            <a:fld id="{6F00ED9F-89DD-46B8-B1A7-E242072110A3}" type="slidenum">
              <a:t>7</a:t>
            </a:fld>
            <a:endParaRPr lang="pl-PL"/>
          </a:p>
        </p:txBody>
      </p:sp>
      <p:sp>
        <p:nvSpPr>
          <p:cNvPr id="2" name="Dowolny kształt: kształt 1">
            <a:extLst>
              <a:ext uri="{FF2B5EF4-FFF2-40B4-BE49-F238E27FC236}">
                <a16:creationId xmlns:a16="http://schemas.microsoft.com/office/drawing/2014/main" id="{C71E07A8-EF06-4750-89E8-D1D383C7F86D}"/>
              </a:ext>
            </a:extLst>
          </p:cNvPr>
          <p:cNvSpPr/>
          <p:nvPr/>
        </p:nvSpPr>
        <p:spPr>
          <a:xfrm>
            <a:off x="1584000" y="503999"/>
            <a:ext cx="6983999" cy="4248000"/>
          </a:xfrm>
          <a:custGeom>
            <a:avLst/>
            <a:gdLst>
              <a:gd name="f0" fmla="val w"/>
              <a:gd name="f1" fmla="val h"/>
              <a:gd name="f2" fmla="val 0"/>
              <a:gd name="f3" fmla="val 21600"/>
              <a:gd name="f4" fmla="val 1930"/>
              <a:gd name="f5" fmla="val 7160"/>
              <a:gd name="f6" fmla="val 1530"/>
              <a:gd name="f7" fmla="val 4490"/>
              <a:gd name="f8" fmla="val 3400"/>
              <a:gd name="f9" fmla="val 1970"/>
              <a:gd name="f10" fmla="val 5270"/>
              <a:gd name="f11" fmla="val 5860"/>
              <a:gd name="f12" fmla="val 1950"/>
              <a:gd name="f13" fmla="val 6470"/>
              <a:gd name="f14" fmla="val 2210"/>
              <a:gd name="f15" fmla="val 6970"/>
              <a:gd name="f16" fmla="val 2600"/>
              <a:gd name="f17" fmla="val 7450"/>
              <a:gd name="f18" fmla="val 1390"/>
              <a:gd name="f19" fmla="val 8340"/>
              <a:gd name="f20" fmla="val 650"/>
              <a:gd name="f21" fmla="val 9340"/>
              <a:gd name="f22" fmla="val 10004"/>
              <a:gd name="f23" fmla="val 690"/>
              <a:gd name="f24" fmla="val 10710"/>
              <a:gd name="f25" fmla="val 1050"/>
              <a:gd name="f26" fmla="val 11210"/>
              <a:gd name="f27" fmla="val 1700"/>
              <a:gd name="f28" fmla="val 11570"/>
              <a:gd name="f29" fmla="val 630"/>
              <a:gd name="f30" fmla="val 12330"/>
              <a:gd name="f31" fmla="val 13150"/>
              <a:gd name="f32" fmla="val 13840"/>
              <a:gd name="f33" fmla="val 14470"/>
              <a:gd name="f34" fmla="val 460"/>
              <a:gd name="f35" fmla="val 14870"/>
              <a:gd name="f36" fmla="val 1160"/>
              <a:gd name="f37" fmla="val 15330"/>
              <a:gd name="f38" fmla="val 440"/>
              <a:gd name="f39" fmla="val 16020"/>
              <a:gd name="f40" fmla="val 16740"/>
              <a:gd name="f41" fmla="val 17910"/>
              <a:gd name="f42" fmla="val 18900"/>
              <a:gd name="f43" fmla="val 1130"/>
              <a:gd name="f44" fmla="val 19110"/>
              <a:gd name="f45" fmla="val 2710"/>
              <a:gd name="f46" fmla="val 20240"/>
              <a:gd name="f47" fmla="val 3150"/>
              <a:gd name="f48" fmla="val 21060"/>
              <a:gd name="f49" fmla="val 4580"/>
              <a:gd name="f50" fmla="val 6220"/>
              <a:gd name="f51" fmla="val 6720"/>
              <a:gd name="f52" fmla="val 21000"/>
              <a:gd name="f53" fmla="val 7200"/>
              <a:gd name="f54" fmla="val 20830"/>
              <a:gd name="f55" fmla="val 7660"/>
              <a:gd name="f56" fmla="val 21310"/>
              <a:gd name="f57" fmla="val 8460"/>
              <a:gd name="f58" fmla="val 9450"/>
              <a:gd name="f59" fmla="val 10460"/>
              <a:gd name="f60" fmla="val 12750"/>
              <a:gd name="f61" fmla="val 20310"/>
              <a:gd name="f62" fmla="val 14680"/>
              <a:gd name="f63" fmla="val 18650"/>
              <a:gd name="f64" fmla="val 15010"/>
              <a:gd name="f65" fmla="val 17200"/>
              <a:gd name="f66" fmla="val 17370"/>
              <a:gd name="f67" fmla="val 18920"/>
              <a:gd name="f68" fmla="val 15770"/>
              <a:gd name="f69" fmla="val 15220"/>
              <a:gd name="f70" fmla="val 14700"/>
              <a:gd name="f71" fmla="val 18710"/>
              <a:gd name="f72" fmla="val 14240"/>
              <a:gd name="f73" fmla="val 18310"/>
              <a:gd name="f74" fmla="val 13820"/>
              <a:gd name="f75" fmla="val 12490"/>
              <a:gd name="f76" fmla="val 11000"/>
              <a:gd name="f77" fmla="val 9890"/>
              <a:gd name="f78" fmla="val 8840"/>
              <a:gd name="f79" fmla="val 20790"/>
              <a:gd name="f80" fmla="val 8210"/>
              <a:gd name="f81" fmla="val 19510"/>
              <a:gd name="f82" fmla="val 7620"/>
              <a:gd name="f83" fmla="val 20000"/>
              <a:gd name="f84" fmla="val 7930"/>
              <a:gd name="f85" fmla="val 20290"/>
              <a:gd name="f86" fmla="val 6240"/>
              <a:gd name="f87" fmla="val 4850"/>
              <a:gd name="f88" fmla="val 3570"/>
              <a:gd name="f89" fmla="val 19280"/>
              <a:gd name="f90" fmla="val 2900"/>
              <a:gd name="f91" fmla="val 17640"/>
              <a:gd name="f92" fmla="val 1300"/>
              <a:gd name="f93" fmla="val 17600"/>
              <a:gd name="f94" fmla="val 480"/>
              <a:gd name="f95" fmla="val 16300"/>
              <a:gd name="f96" fmla="val 14660"/>
              <a:gd name="f97" fmla="val 13900"/>
              <a:gd name="f98" fmla="val 13210"/>
              <a:gd name="f99" fmla="val 1070"/>
              <a:gd name="f100" fmla="val 12640"/>
              <a:gd name="f101" fmla="val 380"/>
              <a:gd name="f102" fmla="val 12160"/>
              <a:gd name="f103" fmla="val 10120"/>
              <a:gd name="f104" fmla="val 8590"/>
              <a:gd name="f105" fmla="val 840"/>
              <a:gd name="f106" fmla="val 7330"/>
              <a:gd name="f107" fmla="val 7410"/>
              <a:gd name="f108" fmla="val 2040"/>
              <a:gd name="f109" fmla="val 7690"/>
              <a:gd name="f110" fmla="val 2090"/>
              <a:gd name="f111" fmla="val 7920"/>
              <a:gd name="f112" fmla="val 2790"/>
              <a:gd name="f113" fmla="val 7480"/>
              <a:gd name="f114" fmla="val 3050"/>
              <a:gd name="f115" fmla="val 7670"/>
              <a:gd name="f116" fmla="val 3310"/>
              <a:gd name="f117" fmla="val 11130"/>
              <a:gd name="f118" fmla="val 1910"/>
              <a:gd name="f119" fmla="val 11080"/>
              <a:gd name="f120" fmla="val 2160"/>
              <a:gd name="f121" fmla="val 11030"/>
              <a:gd name="f122" fmla="val 2400"/>
              <a:gd name="f123" fmla="val 14720"/>
              <a:gd name="f124" fmla="val 1400"/>
              <a:gd name="f125" fmla="val 14640"/>
              <a:gd name="f126" fmla="val 1720"/>
              <a:gd name="f127" fmla="val 14540"/>
              <a:gd name="f128" fmla="val 2010"/>
              <a:gd name="f129" fmla="val 19130"/>
              <a:gd name="f130" fmla="val 2890"/>
              <a:gd name="f131" fmla="val 19230"/>
              <a:gd name="f132" fmla="val 3290"/>
              <a:gd name="f133" fmla="val 19190"/>
              <a:gd name="f134" fmla="val 3380"/>
              <a:gd name="f135" fmla="val 20660"/>
              <a:gd name="f136" fmla="val 8170"/>
              <a:gd name="f137" fmla="val 20430"/>
              <a:gd name="f138" fmla="val 8620"/>
              <a:gd name="f139" fmla="val 20110"/>
              <a:gd name="f140" fmla="val 8990"/>
              <a:gd name="f141" fmla="val 18660"/>
              <a:gd name="f142" fmla="val 18740"/>
              <a:gd name="f143" fmla="val 14200"/>
              <a:gd name="f144" fmla="val 18280"/>
              <a:gd name="f145" fmla="val 12200"/>
              <a:gd name="f146" fmla="val 17000"/>
              <a:gd name="f147" fmla="val 11450"/>
              <a:gd name="f148" fmla="val 14320"/>
              <a:gd name="f149" fmla="val 17980"/>
              <a:gd name="f150" fmla="val 14350"/>
              <a:gd name="f151" fmla="val 17680"/>
              <a:gd name="f152" fmla="val 14370"/>
              <a:gd name="f153" fmla="val 17360"/>
              <a:gd name="f154" fmla="val 8220"/>
              <a:gd name="f155" fmla="val 8060"/>
              <a:gd name="f156" fmla="val 19250"/>
              <a:gd name="f157" fmla="val 7960"/>
              <a:gd name="f158" fmla="val 18950"/>
              <a:gd name="f159" fmla="val 7860"/>
              <a:gd name="f160" fmla="val 18640"/>
              <a:gd name="f161" fmla="val 3090"/>
              <a:gd name="f162" fmla="val 3280"/>
              <a:gd name="f163" fmla="val 17540"/>
              <a:gd name="f164" fmla="val 3460"/>
              <a:gd name="f165" fmla="val 17450"/>
              <a:gd name="f166" fmla="val 12900"/>
              <a:gd name="f167" fmla="val 1780"/>
              <a:gd name="f168" fmla="val 13130"/>
              <a:gd name="f169" fmla="val 2330"/>
              <a:gd name="f170" fmla="val 13040"/>
              <a:gd name="f171" fmla="*/ f0 1 21600"/>
              <a:gd name="f172" fmla="*/ f1 1 21600"/>
              <a:gd name="f173" fmla="*/ 3000 f171 1"/>
              <a:gd name="f174" fmla="*/ 17110 f171 1"/>
              <a:gd name="f175" fmla="*/ 17330 f172 1"/>
              <a:gd name="f176" fmla="*/ 3320 f172 1"/>
            </a:gdLst>
            <a:ahLst/>
            <a:cxnLst>
              <a:cxn ang="3cd4">
                <a:pos x="hc" y="t"/>
              </a:cxn>
              <a:cxn ang="0">
                <a:pos x="r" y="vc"/>
              </a:cxn>
              <a:cxn ang="cd4">
                <a:pos x="hc" y="b"/>
              </a:cxn>
              <a:cxn ang="cd2">
                <a:pos x="l" y="vc"/>
              </a:cxn>
            </a:cxnLst>
            <a:rect l="f173" t="f176" r="f174" b="f175"/>
            <a:pathLst>
              <a:path w="21600" h="21600">
                <a:moveTo>
                  <a:pt x="f4" y="f5"/>
                </a:moveTo>
                <a:cubicBezTo>
                  <a:pt x="f6" y="f7"/>
                  <a:pt x="f8" y="f9"/>
                  <a:pt x="f10" y="f9"/>
                </a:cubicBezTo>
                <a:cubicBezTo>
                  <a:pt x="f11" y="f12"/>
                  <a:pt x="f13" y="f14"/>
                  <a:pt x="f15" y="f16"/>
                </a:cubicBezTo>
                <a:cubicBezTo>
                  <a:pt x="f17" y="f18"/>
                  <a:pt x="f19" y="f20"/>
                  <a:pt x="f21" y="f20"/>
                </a:cubicBezTo>
                <a:cubicBezTo>
                  <a:pt x="f22" y="f23"/>
                  <a:pt x="f24" y="f25"/>
                  <a:pt x="f26" y="f27"/>
                </a:cubicBezTo>
                <a:cubicBezTo>
                  <a:pt x="f28" y="f29"/>
                  <a:pt x="f30" y="f2"/>
                  <a:pt x="f31" y="f2"/>
                </a:cubicBezTo>
                <a:cubicBezTo>
                  <a:pt x="f32" y="f2"/>
                  <a:pt x="f33" y="f34"/>
                  <a:pt x="f35" y="f36"/>
                </a:cubicBezTo>
                <a:cubicBezTo>
                  <a:pt x="f37" y="f38"/>
                  <a:pt x="f39" y="f2"/>
                  <a:pt x="f40" y="f2"/>
                </a:cubicBezTo>
                <a:cubicBezTo>
                  <a:pt x="f41" y="f2"/>
                  <a:pt x="f42" y="f43"/>
                  <a:pt x="f44" y="f45"/>
                </a:cubicBezTo>
                <a:cubicBezTo>
                  <a:pt x="f46" y="f47"/>
                  <a:pt x="f48" y="f49"/>
                  <a:pt x="f48" y="f50"/>
                </a:cubicBezTo>
                <a:cubicBezTo>
                  <a:pt x="f48" y="f51"/>
                  <a:pt x="f52" y="f53"/>
                  <a:pt x="f54" y="f55"/>
                </a:cubicBezTo>
                <a:cubicBezTo>
                  <a:pt x="f56" y="f57"/>
                  <a:pt x="f3" y="f58"/>
                  <a:pt x="f3" y="f59"/>
                </a:cubicBezTo>
                <a:cubicBezTo>
                  <a:pt x="f3" y="f60"/>
                  <a:pt x="f61" y="f62"/>
                  <a:pt x="f63" y="f64"/>
                </a:cubicBezTo>
                <a:cubicBezTo>
                  <a:pt x="f63" y="f65"/>
                  <a:pt x="f66" y="f67"/>
                  <a:pt x="f68" y="f67"/>
                </a:cubicBezTo>
                <a:cubicBezTo>
                  <a:pt x="f69" y="f67"/>
                  <a:pt x="f70" y="f71"/>
                  <a:pt x="f72" y="f73"/>
                </a:cubicBezTo>
                <a:cubicBezTo>
                  <a:pt x="f74" y="f46"/>
                  <a:pt x="f75" y="f3"/>
                  <a:pt x="f76" y="f3"/>
                </a:cubicBezTo>
                <a:cubicBezTo>
                  <a:pt x="f77" y="f3"/>
                  <a:pt x="f78" y="f79"/>
                  <a:pt x="f80" y="f81"/>
                </a:cubicBezTo>
                <a:cubicBezTo>
                  <a:pt x="f82" y="f83"/>
                  <a:pt x="f84" y="f85"/>
                  <a:pt x="f86" y="f85"/>
                </a:cubicBezTo>
                <a:cubicBezTo>
                  <a:pt x="f87" y="f85"/>
                  <a:pt x="f88" y="f89"/>
                  <a:pt x="f90" y="f91"/>
                </a:cubicBezTo>
                <a:cubicBezTo>
                  <a:pt x="f92" y="f93"/>
                  <a:pt x="f94" y="f95"/>
                  <a:pt x="f94" y="f96"/>
                </a:cubicBezTo>
                <a:cubicBezTo>
                  <a:pt x="f94" y="f97"/>
                  <a:pt x="f23" y="f98"/>
                  <a:pt x="f99" y="f100"/>
                </a:cubicBezTo>
                <a:cubicBezTo>
                  <a:pt x="f101" y="f102"/>
                  <a:pt x="f2" y="f26"/>
                  <a:pt x="f2" y="f103"/>
                </a:cubicBezTo>
                <a:cubicBezTo>
                  <a:pt x="f2" y="f104"/>
                  <a:pt x="f105" y="f106"/>
                  <a:pt x="f4" y="f5"/>
                </a:cubicBezTo>
                <a:close/>
              </a:path>
              <a:path w="21600" h="21600" fill="none">
                <a:moveTo>
                  <a:pt x="f4" y="f5"/>
                </a:moveTo>
                <a:cubicBezTo>
                  <a:pt x="f12" y="f107"/>
                  <a:pt x="f108" y="f109"/>
                  <a:pt x="f110" y="f111"/>
                </a:cubicBezTo>
              </a:path>
              <a:path w="21600" h="21600" fill="none">
                <a:moveTo>
                  <a:pt x="f15" y="f16"/>
                </a:moveTo>
                <a:cubicBezTo>
                  <a:pt x="f53" y="f112"/>
                  <a:pt x="f113" y="f114"/>
                  <a:pt x="f115" y="f116"/>
                </a:cubicBezTo>
              </a:path>
              <a:path w="21600" h="21600" fill="none">
                <a:moveTo>
                  <a:pt x="f26" y="f27"/>
                </a:moveTo>
                <a:cubicBezTo>
                  <a:pt x="f117" y="f118"/>
                  <a:pt x="f119" y="f120"/>
                  <a:pt x="f121" y="f122"/>
                </a:cubicBezTo>
              </a:path>
              <a:path w="21600" h="21600" fill="none">
                <a:moveTo>
                  <a:pt x="f35" y="f36"/>
                </a:moveTo>
                <a:cubicBezTo>
                  <a:pt x="f123" y="f124"/>
                  <a:pt x="f125" y="f126"/>
                  <a:pt x="f127" y="f128"/>
                </a:cubicBezTo>
              </a:path>
              <a:path w="21600" h="21600" fill="none">
                <a:moveTo>
                  <a:pt x="f44" y="f45"/>
                </a:moveTo>
                <a:cubicBezTo>
                  <a:pt x="f129" y="f130"/>
                  <a:pt x="f131" y="f132"/>
                  <a:pt x="f133" y="f134"/>
                </a:cubicBezTo>
              </a:path>
              <a:path w="21600" h="21600" fill="none">
                <a:moveTo>
                  <a:pt x="f54" y="f55"/>
                </a:moveTo>
                <a:cubicBezTo>
                  <a:pt x="f135" y="f136"/>
                  <a:pt x="f137" y="f138"/>
                  <a:pt x="f139" y="f140"/>
                </a:cubicBezTo>
              </a:path>
              <a:path w="21600" h="21600" fill="none">
                <a:moveTo>
                  <a:pt x="f141" y="f64"/>
                </a:moveTo>
                <a:cubicBezTo>
                  <a:pt x="f142" y="f143"/>
                  <a:pt x="f144" y="f145"/>
                  <a:pt x="f146" y="f147"/>
                </a:cubicBezTo>
              </a:path>
              <a:path w="21600" h="21600" fill="none">
                <a:moveTo>
                  <a:pt x="f72" y="f73"/>
                </a:moveTo>
                <a:cubicBezTo>
                  <a:pt x="f148" y="f149"/>
                  <a:pt x="f150" y="f151"/>
                  <a:pt x="f152" y="f153"/>
                </a:cubicBezTo>
              </a:path>
              <a:path w="21600" h="21600" fill="none">
                <a:moveTo>
                  <a:pt x="f154" y="f81"/>
                </a:moveTo>
                <a:cubicBezTo>
                  <a:pt x="f155" y="f156"/>
                  <a:pt x="f157" y="f158"/>
                  <a:pt x="f159" y="f160"/>
                </a:cubicBezTo>
              </a:path>
              <a:path w="21600" h="21600" fill="none">
                <a:moveTo>
                  <a:pt x="f90" y="f91"/>
                </a:moveTo>
                <a:cubicBezTo>
                  <a:pt x="f161" y="f93"/>
                  <a:pt x="f162" y="f163"/>
                  <a:pt x="f164" y="f165"/>
                </a:cubicBezTo>
              </a:path>
              <a:path w="21600" h="21600" fill="none">
                <a:moveTo>
                  <a:pt x="f99" y="f100"/>
                </a:moveTo>
                <a:cubicBezTo>
                  <a:pt x="f124" y="f166"/>
                  <a:pt x="f167" y="f168"/>
                  <a:pt x="f169" y="f170"/>
                </a:cubicBezTo>
              </a:path>
            </a:pathLst>
          </a:custGeom>
          <a:solidFill>
            <a:srgbClr val="FFFFFF"/>
          </a:solidFill>
          <a:ln w="0">
            <a:solidFill>
              <a:srgbClr val="FFFFFF"/>
            </a:solidFill>
            <a:prstDash val="solid"/>
          </a:ln>
        </p:spPr>
        <p:txBody>
          <a:bodyPr vert="horz" wrap="none" lIns="90000" tIns="45000" rIns="90000" bIns="45000" anchor="ctr" anchorCtr="0" compatLnSpc="0">
            <a:noAutofit/>
          </a:bodyPr>
          <a:lstStyle/>
          <a:p>
            <a:pPr marL="0" marR="0" lvl="0" indent="0" rtl="0" hangingPunct="0">
              <a:lnSpc>
                <a:spcPct val="100000"/>
              </a:lnSpc>
              <a:spcBef>
                <a:spcPts val="0"/>
              </a:spcBef>
              <a:spcAft>
                <a:spcPts val="0"/>
              </a:spcAft>
              <a:buNone/>
              <a:tabLst/>
            </a:pPr>
            <a:endParaRPr lang="pl-PL" sz="1800" b="0" i="0" u="none" strike="noStrike" kern="1200" cap="none">
              <a:ln>
                <a:noFill/>
              </a:ln>
              <a:latin typeface="Liberation Sans" pitchFamily="18"/>
              <a:ea typeface="Segoe UI" pitchFamily="2"/>
              <a:cs typeface="Tahoma" pitchFamily="2"/>
            </a:endParaRPr>
          </a:p>
        </p:txBody>
      </p:sp>
      <p:sp>
        <p:nvSpPr>
          <p:cNvPr id="3" name="Prostokąt 2">
            <a:extLst>
              <a:ext uri="{FF2B5EF4-FFF2-40B4-BE49-F238E27FC236}">
                <a16:creationId xmlns:a16="http://schemas.microsoft.com/office/drawing/2014/main" id="{D4755A61-3B08-4A7C-8569-191B2C89034A}"/>
              </a:ext>
            </a:extLst>
          </p:cNvPr>
          <p:cNvSpPr/>
          <p:nvPr/>
        </p:nvSpPr>
        <p:spPr>
          <a:xfrm>
            <a:off x="2664000" y="1007999"/>
            <a:ext cx="5089319" cy="2536920"/>
          </a:xfrm>
          <a:prstGeom prst="rect">
            <a:avLst/>
          </a:prstGeom>
          <a:scene3d>
            <a:camera prst="legacyPerspectiveTopRight">
              <a:rot lat="19499999" lon="21299999" rev="0"/>
            </a:camera>
            <a:lightRig rig="legacyNormal4" dir="b"/>
          </a:scene3d>
          <a:sp3d extrusionH="360000" prstMaterial="legacyMetal">
            <a:bevelT w="13500" h="13500" prst="angle"/>
            <a:bevelB w="13500" h="13500" prst="angle"/>
            <a:extrusionClr>
              <a:srgbClr val="000080"/>
            </a:extrusionClr>
          </a:sp3d>
        </p:spPr>
        <p:txBody>
          <a:bodyPr vert="horz" wrap="square" lIns="90000" tIns="47160" rIns="90000" bIns="47160" fromWordArt="1" anchor="ctr" anchorCtr="1" compatLnSpc="0">
            <a:prstTxWarp prst="textPlain">
              <a:avLst/>
            </a:prstTxWarp>
            <a:noAutofit/>
            <a:scene3d>
              <a:camera prst="legacyPerspectiveTopRight">
                <a:rot lat="19499999" lon="21299999" rev="0"/>
              </a:camera>
              <a:lightRig rig="legacyNormal4" dir="b"/>
            </a:scene3d>
            <a:sp3d extrusionH="360000" prstMaterial="legacyMetal">
              <a:bevelT w="13500" h="13500" prst="angle"/>
              <a:bevelB w="13500" h="13500" prst="angle"/>
              <a:extrusionClr>
                <a:srgbClr val="000080"/>
              </a:extrusionClr>
            </a:sp3d>
          </a:bodyPr>
          <a:lstStyle/>
          <a:p>
            <a:pPr marL="0" marR="0" lvl="0" indent="0" algn="l" rtl="0" hangingPunct="0">
              <a:lnSpc>
                <a:spcPct val="100000"/>
              </a:lnSpc>
              <a:spcBef>
                <a:spcPts val="0"/>
              </a:spcBef>
              <a:spcAft>
                <a:spcPts val="0"/>
              </a:spcAft>
              <a:buNone/>
              <a:tabLst/>
              <a:defRPr sz="2400" b="0" i="0" u="none" strike="noStrike" kern="1200" baseline="0">
                <a:ln>
                  <a:noFill/>
                </a:ln>
                <a:solidFill>
                  <a:srgbClr val="000000"/>
                </a:solidFill>
                <a:latin typeface="Thorndale" pitchFamily="16"/>
                <a:ea typeface="MS Gothic" pitchFamily="2"/>
                <a:cs typeface="Tahoma" pitchFamily="2"/>
              </a:defRPr>
            </a:pPr>
            <a:r>
              <a:rPr lang="pl-PL" sz="2400" b="0" i="0" u="none" strike="noStrike" kern="1200" cap="none" baseline="0">
                <a:ln>
                  <a:noFill/>
                </a:ln>
                <a:solidFill>
                  <a:srgbClr val="00FFFF"/>
                </a:solidFill>
                <a:latin typeface="Thorndale" pitchFamily="18"/>
                <a:ea typeface="MS Gothic" pitchFamily="2"/>
                <a:cs typeface="Tahoma" pitchFamily="2"/>
              </a:rPr>
              <a:t>Danke sehr</a:t>
            </a:r>
          </a:p>
        </p:txBody>
      </p:sp>
      <p:sp>
        <p:nvSpPr>
          <p:cNvPr id="4" name="Prostokąt 3">
            <a:extLst>
              <a:ext uri="{FF2B5EF4-FFF2-40B4-BE49-F238E27FC236}">
                <a16:creationId xmlns:a16="http://schemas.microsoft.com/office/drawing/2014/main" id="{5294EAD3-D0CA-4D27-8702-BD3B9E8CC44C}"/>
              </a:ext>
            </a:extLst>
          </p:cNvPr>
          <p:cNvSpPr/>
          <p:nvPr/>
        </p:nvSpPr>
        <p:spPr>
          <a:xfrm>
            <a:off x="3384000" y="4968000"/>
            <a:ext cx="3600000" cy="1800000"/>
          </a:xfrm>
          <a:prstGeom prst="rect">
            <a:avLst/>
          </a:prstGeom>
        </p:spPr>
        <p:txBody>
          <a:bodyPr vert="horz" wrap="square" lIns="90000" tIns="46800" rIns="90000" bIns="46800" fromWordArt="1" anchor="ctr" anchorCtr="1" compatLnSpc="0">
            <a:prstTxWarp prst="textPlain">
              <a:avLst/>
            </a:prstTxWarp>
            <a:noAutofit/>
          </a:bodyPr>
          <a:lstStyle/>
          <a:p>
            <a:pPr marL="0" marR="0" lvl="0" indent="0" algn="l" rtl="0" hangingPunct="0">
              <a:lnSpc>
                <a:spcPct val="100000"/>
              </a:lnSpc>
              <a:spcBef>
                <a:spcPts val="0"/>
              </a:spcBef>
              <a:spcAft>
                <a:spcPts val="0"/>
              </a:spcAft>
              <a:buNone/>
              <a:tabLst/>
              <a:defRPr sz="2400" b="0" i="0" u="none" strike="noStrike" kern="1200" baseline="0">
                <a:ln>
                  <a:noFill/>
                </a:ln>
                <a:solidFill>
                  <a:srgbClr val="000000"/>
                </a:solidFill>
                <a:latin typeface="Arial Black" pitchFamily="16"/>
                <a:ea typeface="MS Gothic" pitchFamily="2"/>
                <a:cs typeface="Tahoma" pitchFamily="2"/>
              </a:defRPr>
            </a:pPr>
            <a:r>
              <a:rPr lang="pl-PL" sz="2400" b="0" i="0" u="none" strike="noStrike" kern="1200" cap="none" baseline="0">
                <a:ln w="9360">
                  <a:solidFill>
                    <a:srgbClr val="000000"/>
                  </a:solidFill>
                  <a:prstDash val="solid"/>
                  <a:miter/>
                </a:ln>
                <a:solidFill>
                  <a:srgbClr val="FFFFFF"/>
                </a:solidFill>
                <a:latin typeface="Arial Black" pitchFamily="18"/>
                <a:ea typeface="MS Gothic" pitchFamily="2"/>
                <a:cs typeface="Tahoma" pitchFamily="2"/>
              </a:rPr>
              <a:t>Alles gute,</a:t>
            </a:r>
          </a:p>
          <a:p>
            <a:pPr marL="0" marR="0" lvl="0" indent="0" algn="l" rtl="0" hangingPunct="0">
              <a:lnSpc>
                <a:spcPct val="100000"/>
              </a:lnSpc>
              <a:spcBef>
                <a:spcPts val="0"/>
              </a:spcBef>
              <a:spcAft>
                <a:spcPts val="0"/>
              </a:spcAft>
              <a:buNone/>
              <a:tabLst/>
              <a:defRPr sz="2400" b="0" i="0" u="none" strike="noStrike" kern="1200" baseline="0">
                <a:ln>
                  <a:noFill/>
                </a:ln>
                <a:solidFill>
                  <a:srgbClr val="000000"/>
                </a:solidFill>
                <a:latin typeface="Arial Black" pitchFamily="16"/>
                <a:ea typeface="MS Gothic" pitchFamily="2"/>
                <a:cs typeface="Tahoma" pitchFamily="2"/>
              </a:defRPr>
            </a:pPr>
            <a:r>
              <a:rPr lang="pl-PL" sz="2400" b="0" i="0" u="none" strike="noStrike" kern="1200" cap="none" baseline="0">
                <a:ln w="9360">
                  <a:solidFill>
                    <a:srgbClr val="000000"/>
                  </a:solidFill>
                  <a:prstDash val="solid"/>
                  <a:miter/>
                </a:ln>
                <a:solidFill>
                  <a:srgbClr val="FFFFFF"/>
                </a:solidFill>
                <a:latin typeface="Arial Black" pitchFamily="18"/>
                <a:ea typeface="MS Gothic" pitchFamily="2"/>
                <a:cs typeface="Tahoma" pitchFamily="2"/>
              </a:rPr>
              <a:t>Monika Matuszkiewicz</a:t>
            </a:r>
          </a:p>
        </p:txBody>
      </p:sp>
    </p:spTree>
  </p:cSld>
  <p:clrMapOvr>
    <a:masterClrMapping/>
  </p:clrMapOvr>
</p:sld>
</file>

<file path=ppt/theme/theme1.xml><?xml version="1.0" encoding="utf-8"?>
<a:theme xmlns:a="http://schemas.openxmlformats.org/drawingml/2006/main" name="Nature_Illustration">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ature_Illustration1">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BC8B6BD933A1A41BA0CFA4D72BAD879" ma:contentTypeVersion="12" ma:contentTypeDescription="Create a new document." ma:contentTypeScope="" ma:versionID="131c76626dabbb0b6227deea5c27a898">
  <xsd:schema xmlns:xsd="http://www.w3.org/2001/XMLSchema" xmlns:xs="http://www.w3.org/2001/XMLSchema" xmlns:p="http://schemas.microsoft.com/office/2006/metadata/properties" xmlns:ns3="5606af3b-bad4-4e45-bcb2-2acf12a35112" xmlns:ns4="13075a6a-07c4-4fe1-ba4f-400239a22b31" targetNamespace="http://schemas.microsoft.com/office/2006/metadata/properties" ma:root="true" ma:fieldsID="f19b78e2ee72baa468004c8a74c6c7e0" ns3:_="" ns4:_="">
    <xsd:import namespace="5606af3b-bad4-4e45-bcb2-2acf12a35112"/>
    <xsd:import namespace="13075a6a-07c4-4fe1-ba4f-400239a22b3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06af3b-bad4-4e45-bcb2-2acf12a3511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3075a6a-07c4-4fe1-ba4f-400239a22b3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1BCAE4F-C1D2-42D1-B62F-07CB538D8F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06af3b-bad4-4e45-bcb2-2acf12a35112"/>
    <ds:schemaRef ds:uri="13075a6a-07c4-4fe1-ba4f-400239a22b3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5542B21-3181-4713-948E-F16CC576ED07}">
  <ds:schemaRefs>
    <ds:schemaRef ds:uri="http://schemas.microsoft.com/sharepoint/v3/contenttype/forms"/>
  </ds:schemaRefs>
</ds:datastoreItem>
</file>

<file path=customXml/itemProps3.xml><?xml version="1.0" encoding="utf-8"?>
<ds:datastoreItem xmlns:ds="http://schemas.openxmlformats.org/officeDocument/2006/customXml" ds:itemID="{A6E51EEC-F8A2-42D3-B77B-259CCDE90950}">
  <ds:schemaRefs>
    <ds:schemaRef ds:uri="13075a6a-07c4-4fe1-ba4f-400239a22b31"/>
    <ds:schemaRef ds:uri="http://schemas.microsoft.com/office/2006/documentManagement/types"/>
    <ds:schemaRef ds:uri="http://schemas.microsoft.com/office/2006/metadata/properties"/>
    <ds:schemaRef ds:uri="http://www.w3.org/XML/1998/namespace"/>
    <ds:schemaRef ds:uri="http://purl.org/dc/dcmitype/"/>
    <ds:schemaRef ds:uri="http://purl.org/dc/terms/"/>
    <ds:schemaRef ds:uri="http://schemas.microsoft.com/office/infopath/2007/PartnerControls"/>
    <ds:schemaRef ds:uri="http://schemas.openxmlformats.org/package/2006/metadata/core-properties"/>
    <ds:schemaRef ds:uri="5606af3b-bad4-4e45-bcb2-2acf12a35112"/>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177</TotalTime>
  <Words>273</Words>
  <Application>Microsoft Office PowerPoint</Application>
  <PresentationFormat>Panoramiczny</PresentationFormat>
  <Paragraphs>103</Paragraphs>
  <Slides>7</Slides>
  <Notes>7</Notes>
  <HiddenSlides>0</HiddenSlides>
  <MMClips>0</MMClips>
  <ScaleCrop>false</ScaleCrop>
  <HeadingPairs>
    <vt:vector size="6" baseType="variant">
      <vt:variant>
        <vt:lpstr>Używane czcionki</vt:lpstr>
      </vt:variant>
      <vt:variant>
        <vt:i4>10</vt:i4>
      </vt:variant>
      <vt:variant>
        <vt:lpstr>Motyw</vt:lpstr>
      </vt:variant>
      <vt:variant>
        <vt:i4>2</vt:i4>
      </vt:variant>
      <vt:variant>
        <vt:lpstr>Tytuły slajdów</vt:lpstr>
      </vt:variant>
      <vt:variant>
        <vt:i4>7</vt:i4>
      </vt:variant>
    </vt:vector>
  </HeadingPairs>
  <TitlesOfParts>
    <vt:vector size="19" baseType="lpstr">
      <vt:lpstr>MS Gothic</vt:lpstr>
      <vt:lpstr>Arial</vt:lpstr>
      <vt:lpstr>Arial Black</vt:lpstr>
      <vt:lpstr>Calibri</vt:lpstr>
      <vt:lpstr>Liberation Sans</vt:lpstr>
      <vt:lpstr>Liberation Serif</vt:lpstr>
      <vt:lpstr>Segoe UI</vt:lpstr>
      <vt:lpstr>StarSymbol</vt:lpstr>
      <vt:lpstr>Tahoma</vt:lpstr>
      <vt:lpstr>Thorndale</vt:lpstr>
      <vt:lpstr>Nature_Illustration</vt:lpstr>
      <vt:lpstr>Nature_Illustration1</vt:lpstr>
      <vt:lpstr>Prezentacja programu PowerPoint</vt:lpstr>
      <vt:lpstr>Kennst du die Feste ?</vt:lpstr>
      <vt:lpstr>Prezentacja programu PowerPoint</vt:lpstr>
      <vt:lpstr>Prezentacja programu PowerPoint</vt:lpstr>
      <vt:lpstr>Was passt zusammen ?</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Nature Illustration</dc:title>
  <dc:creator>Dorota</dc:creator>
  <cp:lastModifiedBy>Hołubowska Dorota</cp:lastModifiedBy>
  <cp:revision>16</cp:revision>
  <dcterms:created xsi:type="dcterms:W3CDTF">2021-03-20T10:45:57Z</dcterms:created>
  <dcterms:modified xsi:type="dcterms:W3CDTF">2021-05-24T08:54:53Z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0x0101001BC8B6BD933A1A41BA0CFA4D72BAD879</vt:lpwstr>
  </property>
</Properties>
</file>